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9" r:id="rId1"/>
    <p:sldMasterId id="2147483804" r:id="rId2"/>
  </p:sldMasterIdLst>
  <p:notesMasterIdLst>
    <p:notesMasterId r:id="rId18"/>
  </p:notesMasterIdLst>
  <p:handoutMasterIdLst>
    <p:handoutMasterId r:id="rId19"/>
  </p:handoutMasterIdLst>
  <p:sldIdLst>
    <p:sldId id="816" r:id="rId3"/>
    <p:sldId id="793" r:id="rId4"/>
    <p:sldId id="740" r:id="rId5"/>
    <p:sldId id="822" r:id="rId6"/>
    <p:sldId id="798" r:id="rId7"/>
    <p:sldId id="799" r:id="rId8"/>
    <p:sldId id="817" r:id="rId9"/>
    <p:sldId id="823" r:id="rId10"/>
    <p:sldId id="826" r:id="rId11"/>
    <p:sldId id="824" r:id="rId12"/>
    <p:sldId id="821" r:id="rId13"/>
    <p:sldId id="827" r:id="rId14"/>
    <p:sldId id="818" r:id="rId15"/>
    <p:sldId id="819" r:id="rId16"/>
    <p:sldId id="765" r:id="rId17"/>
  </p:sldIdLst>
  <p:sldSz cx="12192000" cy="6858000"/>
  <p:notesSz cx="6858000" cy="9144000"/>
  <p:embeddedFontLst>
    <p:embeddedFont>
      <p:font typeface="Century Gothic" panose="020B0502020202020204" pitchFamily="34" charset="0"/>
      <p:regular r:id="rId20"/>
      <p:bold r:id="rId21"/>
      <p:italic r:id="rId22"/>
      <p:boldItalic r:id="rId23"/>
    </p:embeddedFont>
  </p:embeddedFontLst>
  <p:defaultText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AB59D6-CE9F-47EA-A3A9-F85969FC3FAE}">
          <p14:sldIdLst>
            <p14:sldId id="816"/>
            <p14:sldId id="793"/>
            <p14:sldId id="740"/>
            <p14:sldId id="822"/>
            <p14:sldId id="798"/>
            <p14:sldId id="799"/>
            <p14:sldId id="817"/>
            <p14:sldId id="823"/>
            <p14:sldId id="826"/>
            <p14:sldId id="824"/>
            <p14:sldId id="821"/>
            <p14:sldId id="827"/>
            <p14:sldId id="818"/>
            <p14:sldId id="819"/>
            <p14:sldId id="765"/>
          </p14:sldIdLst>
        </p14:section>
      </p14:sectionLst>
    </p:ext>
    <p:ext uri="{EFAFB233-063F-42B5-8137-9DF3F51BA10A}">
      <p15:sldGuideLst xmlns:p15="http://schemas.microsoft.com/office/powerpoint/2012/main">
        <p15:guide id="1" orient="horz" pos="7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00A1DD-A898-0B9A-76A0-ADDDCCC2B8C1}" name="Elizabeth Thompson" initials="ET" userId="S::elizabeth_thompson@gbtpa.com::05bcab0e-49eb-4a0a-a8f0-6407b854c0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Thompson" initials="ET" lastIdx="16" clrIdx="0">
    <p:extLst>
      <p:ext uri="{19B8F6BF-5375-455C-9EA6-DF929625EA0E}">
        <p15:presenceInfo xmlns:p15="http://schemas.microsoft.com/office/powerpoint/2012/main" userId="S-1-5-21-1980074738-3689394434-1597417535-823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EE0E3"/>
    <a:srgbClr val="00547E"/>
    <a:srgbClr val="FAA61A"/>
    <a:srgbClr val="195883"/>
    <a:srgbClr val="D0D6DA"/>
    <a:srgbClr val="CCCDCE"/>
    <a:srgbClr val="173145"/>
    <a:srgbClr val="00B3BE"/>
    <a:srgbClr val="00597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66" autoAdjust="0"/>
  </p:normalViewPr>
  <p:slideViewPr>
    <p:cSldViewPr snapToGrid="0">
      <p:cViewPr varScale="1">
        <p:scale>
          <a:sx n="91" d="100"/>
          <a:sy n="91" d="100"/>
        </p:scale>
        <p:origin x="852" y="96"/>
      </p:cViewPr>
      <p:guideLst>
        <p:guide orient="horz" pos="73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796D6D-0BB4-4C38-8EC8-B56E47174C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7C3F3C2-5342-4804-AA94-9D431C7282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DD6BAF-A9EE-40D9-BC21-B2462E633301}" type="datetimeFigureOut">
              <a:rPr lang="en-AU" smtClean="0"/>
              <a:t>24/10/2025</a:t>
            </a:fld>
            <a:endParaRPr lang="en-AU"/>
          </a:p>
        </p:txBody>
      </p:sp>
      <p:sp>
        <p:nvSpPr>
          <p:cNvPr id="4" name="Footer Placeholder 3">
            <a:extLst>
              <a:ext uri="{FF2B5EF4-FFF2-40B4-BE49-F238E27FC236}">
                <a16:creationId xmlns:a16="http://schemas.microsoft.com/office/drawing/2014/main" id="{397DA3FF-06FA-4B32-B4E8-955E542B03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0F1D279-1DA4-497E-8AD2-3C6881C82E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0D8EE9-E42D-4EF7-A094-CBD114470608}" type="slidenum">
              <a:rPr lang="en-AU" smtClean="0"/>
              <a:t>‹#›</a:t>
            </a:fld>
            <a:endParaRPr lang="en-AU"/>
          </a:p>
        </p:txBody>
      </p:sp>
    </p:spTree>
    <p:extLst>
      <p:ext uri="{BB962C8B-B14F-4D97-AF65-F5344CB8AC3E}">
        <p14:creationId xmlns:p14="http://schemas.microsoft.com/office/powerpoint/2010/main" val="2482848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A125A-F127-472F-ABEA-9E4E52678943}" type="datetimeFigureOut">
              <a:rPr lang="en-PH" smtClean="0"/>
              <a:t>24/10/2025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C5780-A089-4D18-A225-294C028214C3}" type="slidenum">
              <a:rPr lang="en-PH" smtClean="0"/>
              <a:t>‹#›</a:t>
            </a:fld>
            <a:endParaRPr lang="en-PH"/>
          </a:p>
        </p:txBody>
      </p:sp>
    </p:spTree>
    <p:extLst>
      <p:ext uri="{BB962C8B-B14F-4D97-AF65-F5344CB8AC3E}">
        <p14:creationId xmlns:p14="http://schemas.microsoft.com/office/powerpoint/2010/main" val="94346679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C5780-A089-4D18-A225-294C028214C3}" type="slidenum">
              <a:rPr lang="en-PH" smtClean="0"/>
              <a:t>1</a:t>
            </a:fld>
            <a:endParaRPr lang="en-PH"/>
          </a:p>
        </p:txBody>
      </p:sp>
    </p:spTree>
    <p:extLst>
      <p:ext uri="{BB962C8B-B14F-4D97-AF65-F5344CB8AC3E}">
        <p14:creationId xmlns:p14="http://schemas.microsoft.com/office/powerpoint/2010/main" val="106395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C5780-A089-4D18-A225-294C028214C3}" type="slidenum">
              <a:rPr lang="en-PH" smtClean="0"/>
              <a:t>6</a:t>
            </a:fld>
            <a:endParaRPr lang="en-PH"/>
          </a:p>
        </p:txBody>
      </p:sp>
    </p:spTree>
    <p:extLst>
      <p:ext uri="{BB962C8B-B14F-4D97-AF65-F5344CB8AC3E}">
        <p14:creationId xmlns:p14="http://schemas.microsoft.com/office/powerpoint/2010/main" val="92825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B568-824B-5CC6-C1A4-3F8B9A700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CAC3A-56C9-D669-D85D-9B1DAEF51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D5E56-AD0C-E92A-72A4-E4913CA195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F2A9DF-5F64-1EBC-F327-BF43D4D54CD3}"/>
              </a:ext>
            </a:extLst>
          </p:cNvPr>
          <p:cNvSpPr>
            <a:spLocks noGrp="1"/>
          </p:cNvSpPr>
          <p:nvPr>
            <p:ph type="sldNum" sz="quarter" idx="5"/>
          </p:nvPr>
        </p:nvSpPr>
        <p:spPr/>
        <p:txBody>
          <a:bodyPr/>
          <a:lstStyle/>
          <a:p>
            <a:fld id="{65FC5780-A089-4D18-A225-294C028214C3}" type="slidenum">
              <a:rPr lang="en-PH" smtClean="0"/>
              <a:t>7</a:t>
            </a:fld>
            <a:endParaRPr lang="en-PH"/>
          </a:p>
        </p:txBody>
      </p:sp>
    </p:spTree>
    <p:extLst>
      <p:ext uri="{BB962C8B-B14F-4D97-AF65-F5344CB8AC3E}">
        <p14:creationId xmlns:p14="http://schemas.microsoft.com/office/powerpoint/2010/main" val="293120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13912-2EEC-20B4-E633-1059B86C5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3CB5A-417E-B9F9-8250-988BEC087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3E313-BAD4-6115-0495-FFA6B628A2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C4CA30-DB6E-5B2D-D747-BA0A5BD6F11C}"/>
              </a:ext>
            </a:extLst>
          </p:cNvPr>
          <p:cNvSpPr>
            <a:spLocks noGrp="1"/>
          </p:cNvSpPr>
          <p:nvPr>
            <p:ph type="sldNum" sz="quarter" idx="5"/>
          </p:nvPr>
        </p:nvSpPr>
        <p:spPr/>
        <p:txBody>
          <a:bodyPr/>
          <a:lstStyle/>
          <a:p>
            <a:fld id="{65FC5780-A089-4D18-A225-294C028214C3}" type="slidenum">
              <a:rPr lang="en-PH" smtClean="0"/>
              <a:t>10</a:t>
            </a:fld>
            <a:endParaRPr lang="en-PH"/>
          </a:p>
        </p:txBody>
      </p:sp>
    </p:spTree>
    <p:extLst>
      <p:ext uri="{BB962C8B-B14F-4D97-AF65-F5344CB8AC3E}">
        <p14:creationId xmlns:p14="http://schemas.microsoft.com/office/powerpoint/2010/main" val="241003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72F0-798D-93DD-E6F9-DB8F219ED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75DBD-6CA4-2A61-EF34-D0EDE8B6F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494D4-12D1-98F2-296F-5D34A7BD07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AE4DE-ED8C-E9E5-DD84-82C54A73B232}"/>
              </a:ext>
            </a:extLst>
          </p:cNvPr>
          <p:cNvSpPr>
            <a:spLocks noGrp="1"/>
          </p:cNvSpPr>
          <p:nvPr>
            <p:ph type="sldNum" sz="quarter" idx="5"/>
          </p:nvPr>
        </p:nvSpPr>
        <p:spPr/>
        <p:txBody>
          <a:bodyPr/>
          <a:lstStyle/>
          <a:p>
            <a:fld id="{65FC5780-A089-4D18-A225-294C028214C3}" type="slidenum">
              <a:rPr lang="en-PH" smtClean="0"/>
              <a:t>13</a:t>
            </a:fld>
            <a:endParaRPr lang="en-PH"/>
          </a:p>
        </p:txBody>
      </p:sp>
    </p:spTree>
    <p:extLst>
      <p:ext uri="{BB962C8B-B14F-4D97-AF65-F5344CB8AC3E}">
        <p14:creationId xmlns:p14="http://schemas.microsoft.com/office/powerpoint/2010/main" val="250270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54743-DDDF-2488-6132-3905AA215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FE2AA-10BA-5A6D-D85D-187B064D7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483C3-24FD-192A-0D28-0F2B1B1AAB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FC84DB-8BD4-F5C8-B10E-15E327D64E5D}"/>
              </a:ext>
            </a:extLst>
          </p:cNvPr>
          <p:cNvSpPr>
            <a:spLocks noGrp="1"/>
          </p:cNvSpPr>
          <p:nvPr>
            <p:ph type="sldNum" sz="quarter" idx="5"/>
          </p:nvPr>
        </p:nvSpPr>
        <p:spPr/>
        <p:txBody>
          <a:bodyPr/>
          <a:lstStyle/>
          <a:p>
            <a:fld id="{65FC5780-A089-4D18-A225-294C028214C3}" type="slidenum">
              <a:rPr lang="en-PH" smtClean="0"/>
              <a:t>14</a:t>
            </a:fld>
            <a:endParaRPr lang="en-PH"/>
          </a:p>
        </p:txBody>
      </p:sp>
    </p:spTree>
    <p:extLst>
      <p:ext uri="{BB962C8B-B14F-4D97-AF65-F5344CB8AC3E}">
        <p14:creationId xmlns:p14="http://schemas.microsoft.com/office/powerpoint/2010/main" val="328097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C5780-A089-4D18-A225-294C028214C3}" type="slidenum">
              <a:rPr lang="en-PH" smtClean="0"/>
              <a:t>15</a:t>
            </a:fld>
            <a:endParaRPr lang="en-PH"/>
          </a:p>
        </p:txBody>
      </p:sp>
    </p:spTree>
    <p:extLst>
      <p:ext uri="{BB962C8B-B14F-4D97-AF65-F5344CB8AC3E}">
        <p14:creationId xmlns:p14="http://schemas.microsoft.com/office/powerpoint/2010/main" val="34109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F84B-8D4E-4791-B0BE-5D69EA3CD0CD}"/>
              </a:ext>
            </a:extLst>
          </p:cNvPr>
          <p:cNvSpPr>
            <a:spLocks noGrp="1"/>
          </p:cNvSpPr>
          <p:nvPr>
            <p:ph type="title"/>
          </p:nvPr>
        </p:nvSpPr>
        <p:spPr/>
        <p:txBody>
          <a:bodyPr>
            <a:noAutofit/>
          </a:bodyPr>
          <a:lstStyle/>
          <a:p>
            <a:r>
              <a:rPr lang="en-US"/>
              <a:t>Click to edit Master title style</a:t>
            </a:r>
            <a:endParaRPr lang="en-AU"/>
          </a:p>
        </p:txBody>
      </p:sp>
      <p:sp>
        <p:nvSpPr>
          <p:cNvPr id="5" name="Text Placeholder 2">
            <a:extLst>
              <a:ext uri="{FF2B5EF4-FFF2-40B4-BE49-F238E27FC236}">
                <a16:creationId xmlns:a16="http://schemas.microsoft.com/office/drawing/2014/main" id="{8D3AAF82-9E45-4480-BCD1-CA90ECB141C3}"/>
              </a:ext>
            </a:extLst>
          </p:cNvPr>
          <p:cNvSpPr>
            <a:spLocks noGrp="1"/>
          </p:cNvSpPr>
          <p:nvPr>
            <p:ph idx="1"/>
          </p:nvPr>
        </p:nvSpPr>
        <p:spPr>
          <a:xfrm>
            <a:off x="534984" y="1570389"/>
            <a:ext cx="10515600" cy="133677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40266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ver - Option On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755B337-ACA4-42A7-A60F-21935F6BAED5}"/>
              </a:ext>
            </a:extLst>
          </p:cNvPr>
          <p:cNvSpPr>
            <a:spLocks noGrp="1"/>
          </p:cNvSpPr>
          <p:nvPr>
            <p:ph type="body" sz="quarter" idx="65"/>
          </p:nvPr>
        </p:nvSpPr>
        <p:spPr>
          <a:xfrm>
            <a:off x="-4475" y="3871441"/>
            <a:ext cx="12196475" cy="2365975"/>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pic>
        <p:nvPicPr>
          <p:cNvPr id="7" name="Picture 6">
            <a:extLst>
              <a:ext uri="{FF2B5EF4-FFF2-40B4-BE49-F238E27FC236}">
                <a16:creationId xmlns:a16="http://schemas.microsoft.com/office/drawing/2014/main" id="{3239D76C-2EC5-4E74-A93A-3B6A7840EF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7775" y="341105"/>
            <a:ext cx="2990851" cy="248684"/>
          </a:xfrm>
          <a:prstGeom prst="rect">
            <a:avLst/>
          </a:prstGeom>
        </p:spPr>
      </p:pic>
      <p:sp>
        <p:nvSpPr>
          <p:cNvPr id="16" name="Content Placeholder 3">
            <a:extLst>
              <a:ext uri="{FF2B5EF4-FFF2-40B4-BE49-F238E27FC236}">
                <a16:creationId xmlns:a16="http://schemas.microsoft.com/office/drawing/2014/main" id="{88D0AA0F-9CD1-4223-BF7F-4F83BB62C6B4}"/>
              </a:ext>
            </a:extLst>
          </p:cNvPr>
          <p:cNvSpPr>
            <a:spLocks noGrp="1"/>
          </p:cNvSpPr>
          <p:nvPr>
            <p:ph sz="quarter" idx="10" hasCustomPrompt="1"/>
          </p:nvPr>
        </p:nvSpPr>
        <p:spPr>
          <a:xfrm>
            <a:off x="1048674" y="4447926"/>
            <a:ext cx="10068757" cy="471805"/>
          </a:xfrm>
          <a:prstGeom prst="rect">
            <a:avLst/>
          </a:prstGeom>
        </p:spPr>
        <p:txBody>
          <a:bodyPr lIns="0" tIns="0" rIns="0" bIns="0" anchor="b" anchorCtr="0">
            <a:noAutofit/>
          </a:bodyPr>
          <a:lstStyle>
            <a:lvl1pPr marL="0" indent="0" algn="l">
              <a:buNone/>
              <a:defRPr sz="3600" b="1">
                <a:solidFill>
                  <a:schemeClr val="bg1"/>
                </a:solidFill>
              </a:defRPr>
            </a:lvl1pPr>
            <a:lvl2pPr marL="0" indent="0" algn="ctr">
              <a:buNone/>
              <a:defRPr/>
            </a:lvl2pPr>
            <a:lvl3pPr marL="0" indent="0" algn="ctr">
              <a:buNone/>
              <a:defRPr/>
            </a:lvl3pPr>
            <a:lvl4pPr marL="0" indent="0" algn="ctr">
              <a:buNone/>
              <a:defRPr/>
            </a:lvl4pPr>
            <a:lvl5pPr marL="1828754" indent="0" algn="ctr">
              <a:buNone/>
              <a:defRPr/>
            </a:lvl5pPr>
          </a:lstStyle>
          <a:p>
            <a:pPr lvl="0"/>
            <a:r>
              <a:rPr lang="en-US"/>
              <a:t>Cover Title</a:t>
            </a:r>
          </a:p>
        </p:txBody>
      </p:sp>
      <p:sp>
        <p:nvSpPr>
          <p:cNvPr id="17" name="Content Placeholder 19">
            <a:extLst>
              <a:ext uri="{FF2B5EF4-FFF2-40B4-BE49-F238E27FC236}">
                <a16:creationId xmlns:a16="http://schemas.microsoft.com/office/drawing/2014/main" id="{3680B55B-1B26-4F39-BE0E-9BDBEA6221F4}"/>
              </a:ext>
            </a:extLst>
          </p:cNvPr>
          <p:cNvSpPr>
            <a:spLocks noGrp="1"/>
          </p:cNvSpPr>
          <p:nvPr>
            <p:ph sz="quarter" idx="15" hasCustomPrompt="1"/>
          </p:nvPr>
        </p:nvSpPr>
        <p:spPr>
          <a:xfrm>
            <a:off x="1059492" y="5401598"/>
            <a:ext cx="10068757" cy="267415"/>
          </a:xfrm>
          <a:prstGeom prst="rect">
            <a:avLst/>
          </a:prstGeom>
        </p:spPr>
        <p:txBody>
          <a:bodyPr lIns="0" tIns="0" rIns="0" bIns="0" anchor="b" anchorCtr="0">
            <a:noAutofit/>
          </a:bodyPr>
          <a:lstStyle>
            <a:lvl1pPr algn="l">
              <a:defRPr sz="2000" b="1">
                <a:solidFill>
                  <a:schemeClr val="bg1"/>
                </a:solidFill>
              </a:defRPr>
            </a:lvl1pPr>
          </a:lstStyle>
          <a:p>
            <a:pPr lvl="0"/>
            <a:r>
              <a:rPr lang="en-US"/>
              <a:t>Sub Title</a:t>
            </a:r>
          </a:p>
        </p:txBody>
      </p:sp>
      <p:sp>
        <p:nvSpPr>
          <p:cNvPr id="10" name="Text Placeholder 4">
            <a:extLst>
              <a:ext uri="{FF2B5EF4-FFF2-40B4-BE49-F238E27FC236}">
                <a16:creationId xmlns:a16="http://schemas.microsoft.com/office/drawing/2014/main" id="{B3DAA027-491F-4262-B512-162B72955EE9}"/>
              </a:ext>
            </a:extLst>
          </p:cNvPr>
          <p:cNvSpPr>
            <a:spLocks noGrp="1"/>
          </p:cNvSpPr>
          <p:nvPr>
            <p:ph type="body" sz="quarter" idx="66"/>
          </p:nvPr>
        </p:nvSpPr>
        <p:spPr>
          <a:xfrm>
            <a:off x="1083641" y="5046839"/>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
        <p:nvSpPr>
          <p:cNvPr id="11" name="Rectangle 10"/>
          <p:cNvSpPr/>
          <p:nvPr/>
        </p:nvSpPr>
        <p:spPr>
          <a:xfrm>
            <a:off x="1004871" y="6385083"/>
            <a:ext cx="10079576" cy="369332"/>
          </a:xfrm>
          <a:prstGeom prst="rect">
            <a:avLst/>
          </a:prstGeom>
        </p:spPr>
        <p:txBody>
          <a:bodyPr wrap="square">
            <a:spAutoFit/>
          </a:bodyPr>
          <a:lstStyle/>
          <a:p>
            <a:pPr algn="l"/>
            <a:r>
              <a:rPr lang="en-US" altLang="en-US" sz="900">
                <a:solidFill>
                  <a:srgbClr val="003145"/>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r>
              <a:rPr lang="en-US" altLang="en-US" sz="90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79352041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 Option Two">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5B9B5CDB-B254-4081-9482-8C14C02C6634}"/>
              </a:ext>
            </a:extLst>
          </p:cNvPr>
          <p:cNvSpPr>
            <a:spLocks noGrp="1"/>
          </p:cNvSpPr>
          <p:nvPr>
            <p:ph type="body" sz="quarter" idx="65"/>
          </p:nvPr>
        </p:nvSpPr>
        <p:spPr>
          <a:xfrm>
            <a:off x="1" y="1988645"/>
            <a:ext cx="8077767" cy="2365975"/>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sp>
        <p:nvSpPr>
          <p:cNvPr id="10" name="Text Placeholder 4">
            <a:extLst>
              <a:ext uri="{FF2B5EF4-FFF2-40B4-BE49-F238E27FC236}">
                <a16:creationId xmlns:a16="http://schemas.microsoft.com/office/drawing/2014/main" id="{621B747E-7483-4226-8E37-F49E53B69A50}"/>
              </a:ext>
            </a:extLst>
          </p:cNvPr>
          <p:cNvSpPr>
            <a:spLocks noGrp="1"/>
          </p:cNvSpPr>
          <p:nvPr>
            <p:ph type="body" sz="quarter" idx="66"/>
          </p:nvPr>
        </p:nvSpPr>
        <p:spPr>
          <a:xfrm rot="5400000">
            <a:off x="523825" y="31333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pic>
        <p:nvPicPr>
          <p:cNvPr id="7" name="Picture 6">
            <a:extLst>
              <a:ext uri="{FF2B5EF4-FFF2-40B4-BE49-F238E27FC236}">
                <a16:creationId xmlns:a16="http://schemas.microsoft.com/office/drawing/2014/main" id="{91148DE2-B69F-4458-B585-32A28D0CC8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7775" y="341105"/>
            <a:ext cx="2990851" cy="248684"/>
          </a:xfrm>
          <a:prstGeom prst="rect">
            <a:avLst/>
          </a:prstGeom>
        </p:spPr>
      </p:pic>
      <p:sp>
        <p:nvSpPr>
          <p:cNvPr id="12" name="Content Placeholder 1">
            <a:extLst>
              <a:ext uri="{FF2B5EF4-FFF2-40B4-BE49-F238E27FC236}">
                <a16:creationId xmlns:a16="http://schemas.microsoft.com/office/drawing/2014/main" id="{F70A7239-6EA1-4108-BF5A-FBBE739C6A79}"/>
              </a:ext>
            </a:extLst>
          </p:cNvPr>
          <p:cNvSpPr>
            <a:spLocks noGrp="1"/>
          </p:cNvSpPr>
          <p:nvPr>
            <p:ph sz="quarter" idx="10" hasCustomPrompt="1"/>
          </p:nvPr>
        </p:nvSpPr>
        <p:spPr>
          <a:xfrm>
            <a:off x="1440665" y="2784105"/>
            <a:ext cx="6029983" cy="553999"/>
          </a:xfrm>
        </p:spPr>
        <p:txBody>
          <a:bodyPr>
            <a:noAutofit/>
          </a:bodyPr>
          <a:lstStyle>
            <a:lvl1pPr marL="0" marR="0" indent="0" algn="l" defTabSz="914377" rtl="0" eaLnBrk="1" fontAlgn="base" latinLnBrk="0" hangingPunct="1">
              <a:lnSpc>
                <a:spcPct val="100000"/>
              </a:lnSpc>
              <a:spcBef>
                <a:spcPts val="0"/>
              </a:spcBef>
              <a:spcAft>
                <a:spcPct val="0"/>
              </a:spcAft>
              <a:buClrTx/>
              <a:buSzTx/>
              <a:buFont typeface="Arial" panose="020B0604020202020204" pitchFamily="34" charset="0"/>
              <a:buNone/>
              <a:tabLst/>
              <a:defRPr lang="en-AU" sz="3600" b="1" kern="1200" dirty="0">
                <a:solidFill>
                  <a:schemeClr val="bg1"/>
                </a:solidFill>
                <a:latin typeface="+mn-lt"/>
                <a:ea typeface="MS PGothic" panose="020B0600070205080204" pitchFamily="34" charset="-128"/>
                <a:cs typeface="ＭＳ Ｐゴシック" charset="0"/>
              </a:defRPr>
            </a:lvl1pPr>
          </a:lstStyle>
          <a:p>
            <a:r>
              <a:rPr lang="en-AU"/>
              <a:t>Cover Title</a:t>
            </a:r>
          </a:p>
        </p:txBody>
      </p:sp>
      <p:sp>
        <p:nvSpPr>
          <p:cNvPr id="13" name="Content Placeholder 2">
            <a:extLst>
              <a:ext uri="{FF2B5EF4-FFF2-40B4-BE49-F238E27FC236}">
                <a16:creationId xmlns:a16="http://schemas.microsoft.com/office/drawing/2014/main" id="{AD4049D9-5363-4D99-82E9-E8D59B51FC2A}"/>
              </a:ext>
            </a:extLst>
          </p:cNvPr>
          <p:cNvSpPr>
            <a:spLocks noGrp="1"/>
          </p:cNvSpPr>
          <p:nvPr>
            <p:ph sz="quarter" idx="15" hasCustomPrompt="1"/>
          </p:nvPr>
        </p:nvSpPr>
        <p:spPr>
          <a:xfrm>
            <a:off x="1440664" y="3298149"/>
            <a:ext cx="6029984" cy="307777"/>
          </a:xfrm>
        </p:spPr>
        <p:txBody>
          <a:bodyPr>
            <a:noAutofit/>
          </a:bodyPr>
          <a:lstStyle>
            <a:lvl1pPr marL="0" marR="0" indent="0" algn="l" defTabSz="914377" rtl="0" eaLnBrk="1" fontAlgn="base" latinLnBrk="0" hangingPunct="1">
              <a:lnSpc>
                <a:spcPct val="100000"/>
              </a:lnSpc>
              <a:spcBef>
                <a:spcPts val="0"/>
              </a:spcBef>
              <a:spcAft>
                <a:spcPct val="0"/>
              </a:spcAft>
              <a:buClrTx/>
              <a:buSzTx/>
              <a:buFont typeface="Arial" panose="020B0604020202020204" pitchFamily="34" charset="0"/>
              <a:buNone/>
              <a:tabLst/>
              <a:defRPr lang="en-AU" sz="2000" b="1" kern="1200" dirty="0">
                <a:solidFill>
                  <a:schemeClr val="bg1"/>
                </a:solidFill>
                <a:latin typeface="+mn-lt"/>
                <a:ea typeface="MS PGothic" panose="020B0600070205080204" pitchFamily="34" charset="-128"/>
                <a:cs typeface="ＭＳ Ｐゴシック" charset="0"/>
              </a:defRPr>
            </a:lvl1pPr>
          </a:lstStyle>
          <a:p>
            <a:r>
              <a:rPr lang="en-AU"/>
              <a:t>Sub Title</a:t>
            </a:r>
          </a:p>
        </p:txBody>
      </p:sp>
      <p:sp>
        <p:nvSpPr>
          <p:cNvPr id="11" name="Rectangle 10"/>
          <p:cNvSpPr/>
          <p:nvPr/>
        </p:nvSpPr>
        <p:spPr>
          <a:xfrm>
            <a:off x="1004871" y="6385083"/>
            <a:ext cx="10079576" cy="369332"/>
          </a:xfrm>
          <a:prstGeom prst="rect">
            <a:avLst/>
          </a:prstGeom>
        </p:spPr>
        <p:txBody>
          <a:bodyPr wrap="square">
            <a:spAutoFit/>
          </a:bodyPr>
          <a:lstStyle/>
          <a:p>
            <a:pPr algn="l"/>
            <a:r>
              <a:rPr lang="en-US" altLang="en-US" sz="900">
                <a:solidFill>
                  <a:srgbClr val="003145"/>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r>
              <a:rPr lang="en-US" altLang="en-US" sz="90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94457648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 Option Two">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F134669-0175-47DD-8A13-06B1281D344B}"/>
              </a:ext>
            </a:extLst>
          </p:cNvPr>
          <p:cNvSpPr>
            <a:spLocks noGrp="1"/>
          </p:cNvSpPr>
          <p:nvPr>
            <p:ph type="body" sz="quarter" idx="65"/>
          </p:nvPr>
        </p:nvSpPr>
        <p:spPr>
          <a:xfrm>
            <a:off x="1" y="1988645"/>
            <a:ext cx="8077767" cy="2365975"/>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pic>
        <p:nvPicPr>
          <p:cNvPr id="7" name="Picture 6">
            <a:extLst>
              <a:ext uri="{FF2B5EF4-FFF2-40B4-BE49-F238E27FC236}">
                <a16:creationId xmlns:a16="http://schemas.microsoft.com/office/drawing/2014/main" id="{7DB450EC-704D-4BDE-8316-3DE9478979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7775" y="341105"/>
            <a:ext cx="2990851" cy="248684"/>
          </a:xfrm>
          <a:prstGeom prst="rect">
            <a:avLst/>
          </a:prstGeom>
        </p:spPr>
      </p:pic>
      <p:sp>
        <p:nvSpPr>
          <p:cNvPr id="11" name="Content Placeholder 1">
            <a:extLst>
              <a:ext uri="{FF2B5EF4-FFF2-40B4-BE49-F238E27FC236}">
                <a16:creationId xmlns:a16="http://schemas.microsoft.com/office/drawing/2014/main" id="{EAFCDCB9-D6CF-4D78-B4D2-8A3D8EE54BBB}"/>
              </a:ext>
            </a:extLst>
          </p:cNvPr>
          <p:cNvSpPr>
            <a:spLocks noGrp="1"/>
          </p:cNvSpPr>
          <p:nvPr>
            <p:ph sz="quarter" idx="10" hasCustomPrompt="1"/>
          </p:nvPr>
        </p:nvSpPr>
        <p:spPr>
          <a:xfrm>
            <a:off x="1439993" y="2908782"/>
            <a:ext cx="6071609" cy="498599"/>
          </a:xfrm>
        </p:spPr>
        <p:txBody>
          <a:bodyPr/>
          <a:lstStyle>
            <a:lvl1pPr marL="0" marR="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lang="en-AU" sz="3600" b="1" kern="1200" dirty="0">
                <a:solidFill>
                  <a:schemeClr val="bg1"/>
                </a:solidFill>
                <a:latin typeface="+mn-lt"/>
                <a:ea typeface="MS PGothic" panose="020B0600070205080204" pitchFamily="34" charset="-128"/>
                <a:cs typeface="ＭＳ Ｐゴシック" charset="0"/>
              </a:defRPr>
            </a:lvl1pPr>
          </a:lstStyle>
          <a:p>
            <a:r>
              <a:rPr lang="en-AU"/>
              <a:t>Section Title</a:t>
            </a:r>
          </a:p>
        </p:txBody>
      </p:sp>
      <p:sp>
        <p:nvSpPr>
          <p:cNvPr id="9" name="Text Placeholder 4">
            <a:extLst>
              <a:ext uri="{FF2B5EF4-FFF2-40B4-BE49-F238E27FC236}">
                <a16:creationId xmlns:a16="http://schemas.microsoft.com/office/drawing/2014/main" id="{DCE080B9-C614-41D7-952F-FAC397FA5F1B}"/>
              </a:ext>
            </a:extLst>
          </p:cNvPr>
          <p:cNvSpPr>
            <a:spLocks noGrp="1"/>
          </p:cNvSpPr>
          <p:nvPr>
            <p:ph type="body" sz="quarter" idx="66"/>
          </p:nvPr>
        </p:nvSpPr>
        <p:spPr>
          <a:xfrm rot="5400000">
            <a:off x="523825" y="31333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
        <p:nvSpPr>
          <p:cNvPr id="10" name="Rectangle 9"/>
          <p:cNvSpPr/>
          <p:nvPr/>
        </p:nvSpPr>
        <p:spPr>
          <a:xfrm>
            <a:off x="10137882" y="6367216"/>
            <a:ext cx="1301959" cy="230832"/>
          </a:xfrm>
          <a:prstGeom prst="rect">
            <a:avLst/>
          </a:prstGeom>
        </p:spPr>
        <p:txBody>
          <a:bodyPr wrap="none">
            <a:spAutoFit/>
          </a:bodyPr>
          <a:lstStyle/>
          <a:p>
            <a:r>
              <a:rPr lang="en-US" sz="900">
                <a:solidFill>
                  <a:schemeClr val="bg1"/>
                </a:solidFill>
              </a:rPr>
              <a:t>All rights reserved. ©</a:t>
            </a:r>
          </a:p>
        </p:txBody>
      </p:sp>
      <p:sp>
        <p:nvSpPr>
          <p:cNvPr id="13" name="TextBox 12">
            <a:extLst>
              <a:ext uri="{FF2B5EF4-FFF2-40B4-BE49-F238E27FC236}">
                <a16:creationId xmlns:a16="http://schemas.microsoft.com/office/drawing/2014/main" id="{9ECB7A92-3927-4DAB-9B31-D7CFF3B2AB68}"/>
              </a:ext>
            </a:extLst>
          </p:cNvPr>
          <p:cNvSpPr txBox="1"/>
          <p:nvPr/>
        </p:nvSpPr>
        <p:spPr>
          <a:xfrm>
            <a:off x="11412523" y="6367216"/>
            <a:ext cx="325731" cy="230832"/>
          </a:xfrm>
          <a:prstGeom prst="rect">
            <a:avLst/>
          </a:prstGeom>
          <a:noFill/>
        </p:spPr>
        <p:txBody>
          <a:bodyPr wrap="none" rtlCol="0">
            <a:noAutofit/>
          </a:bodyPr>
          <a:lstStyle/>
          <a:p>
            <a:pPr algn="r"/>
            <a:fld id="{174FED9F-9B3F-46A1-AA7A-E1862A4326D4}" type="slidenum">
              <a:rPr lang="en-US" sz="900" dirty="0">
                <a:solidFill>
                  <a:schemeClr val="bg1"/>
                </a:solidFill>
                <a:latin typeface="Century Gothic"/>
                <a:cs typeface="Century Gothic"/>
              </a:rPr>
              <a:pPr algn="r"/>
              <a:t>‹#›</a:t>
            </a:fld>
            <a:endParaRPr lang="en-US" sz="900">
              <a:solidFill>
                <a:schemeClr val="bg1"/>
              </a:solidFill>
              <a:latin typeface="Century Gothic"/>
              <a:cs typeface="Century Gothic"/>
            </a:endParaRPr>
          </a:p>
        </p:txBody>
      </p:sp>
    </p:spTree>
    <p:extLst>
      <p:ext uri="{BB962C8B-B14F-4D97-AF65-F5344CB8AC3E}">
        <p14:creationId xmlns:p14="http://schemas.microsoft.com/office/powerpoint/2010/main" val="294645442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Section Divider - Option Two">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7F53120-07C2-4C5E-BA4C-6F33EB295001}"/>
              </a:ext>
            </a:extLst>
          </p:cNvPr>
          <p:cNvSpPr>
            <a:spLocks noGrp="1"/>
          </p:cNvSpPr>
          <p:nvPr>
            <p:ph type="body" sz="quarter" idx="65"/>
          </p:nvPr>
        </p:nvSpPr>
        <p:spPr>
          <a:xfrm>
            <a:off x="2" y="-30079"/>
            <a:ext cx="12191999" cy="6397293"/>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sp>
        <p:nvSpPr>
          <p:cNvPr id="11" name="Content Placeholder 1">
            <a:extLst>
              <a:ext uri="{FF2B5EF4-FFF2-40B4-BE49-F238E27FC236}">
                <a16:creationId xmlns:a16="http://schemas.microsoft.com/office/drawing/2014/main" id="{EAFCDCB9-D6CF-4D78-B4D2-8A3D8EE54BBB}"/>
              </a:ext>
            </a:extLst>
          </p:cNvPr>
          <p:cNvSpPr>
            <a:spLocks noGrp="1"/>
          </p:cNvSpPr>
          <p:nvPr>
            <p:ph sz="quarter" idx="10" hasCustomPrompt="1"/>
          </p:nvPr>
        </p:nvSpPr>
        <p:spPr>
          <a:xfrm>
            <a:off x="1439993" y="2908782"/>
            <a:ext cx="6071609" cy="498599"/>
          </a:xfrm>
        </p:spPr>
        <p:txBody>
          <a:bodyPr/>
          <a:lstStyle>
            <a:lvl1pPr marL="0" marR="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lang="en-AU" sz="3600" b="1" kern="1200" dirty="0">
                <a:solidFill>
                  <a:schemeClr val="bg1"/>
                </a:solidFill>
                <a:latin typeface="+mn-lt"/>
                <a:ea typeface="MS PGothic" panose="020B0600070205080204" pitchFamily="34" charset="-128"/>
                <a:cs typeface="ＭＳ Ｐゴシック" charset="0"/>
              </a:defRPr>
            </a:lvl1pPr>
          </a:lstStyle>
          <a:p>
            <a:r>
              <a:rPr lang="en-AU"/>
              <a:t>Section Title</a:t>
            </a:r>
          </a:p>
        </p:txBody>
      </p:sp>
      <p:sp>
        <p:nvSpPr>
          <p:cNvPr id="9" name="Text Placeholder 4">
            <a:extLst>
              <a:ext uri="{FF2B5EF4-FFF2-40B4-BE49-F238E27FC236}">
                <a16:creationId xmlns:a16="http://schemas.microsoft.com/office/drawing/2014/main" id="{DCE080B9-C614-41D7-952F-FAC397FA5F1B}"/>
              </a:ext>
            </a:extLst>
          </p:cNvPr>
          <p:cNvSpPr>
            <a:spLocks noGrp="1"/>
          </p:cNvSpPr>
          <p:nvPr>
            <p:ph type="body" sz="quarter" idx="66"/>
          </p:nvPr>
        </p:nvSpPr>
        <p:spPr>
          <a:xfrm rot="5400000">
            <a:off x="523825" y="31333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
        <p:nvSpPr>
          <p:cNvPr id="10" name="Rectangle 9"/>
          <p:cNvSpPr/>
          <p:nvPr/>
        </p:nvSpPr>
        <p:spPr>
          <a:xfrm>
            <a:off x="10137882" y="6367216"/>
            <a:ext cx="1301959" cy="230832"/>
          </a:xfrm>
          <a:prstGeom prst="rect">
            <a:avLst/>
          </a:prstGeom>
        </p:spPr>
        <p:txBody>
          <a:bodyPr wrap="none">
            <a:spAutoFit/>
          </a:bodyPr>
          <a:lstStyle/>
          <a:p>
            <a:r>
              <a:rPr lang="en-US" sz="900">
                <a:solidFill>
                  <a:schemeClr val="bg1"/>
                </a:solidFill>
              </a:rPr>
              <a:t>All rights reserved. ©</a:t>
            </a:r>
          </a:p>
        </p:txBody>
      </p:sp>
      <p:sp>
        <p:nvSpPr>
          <p:cNvPr id="13" name="TextBox 12">
            <a:extLst>
              <a:ext uri="{FF2B5EF4-FFF2-40B4-BE49-F238E27FC236}">
                <a16:creationId xmlns:a16="http://schemas.microsoft.com/office/drawing/2014/main" id="{9ECB7A92-3927-4DAB-9B31-D7CFF3B2AB68}"/>
              </a:ext>
            </a:extLst>
          </p:cNvPr>
          <p:cNvSpPr txBox="1"/>
          <p:nvPr/>
        </p:nvSpPr>
        <p:spPr>
          <a:xfrm>
            <a:off x="11412523" y="6367216"/>
            <a:ext cx="325731" cy="230832"/>
          </a:xfrm>
          <a:prstGeom prst="rect">
            <a:avLst/>
          </a:prstGeom>
          <a:noFill/>
        </p:spPr>
        <p:txBody>
          <a:bodyPr wrap="none" rtlCol="0">
            <a:noAutofit/>
          </a:bodyPr>
          <a:lstStyle/>
          <a:p>
            <a:pPr algn="r"/>
            <a:fld id="{174FED9F-9B3F-46A1-AA7A-E1862A4326D4}" type="slidenum">
              <a:rPr lang="en-US" sz="900" dirty="0">
                <a:solidFill>
                  <a:schemeClr val="bg1"/>
                </a:solidFill>
                <a:latin typeface="Century Gothic"/>
                <a:cs typeface="Century Gothic"/>
              </a:rPr>
              <a:pPr algn="r"/>
              <a:t>‹#›</a:t>
            </a:fld>
            <a:endParaRPr lang="en-US" sz="900">
              <a:solidFill>
                <a:schemeClr val="bg1"/>
              </a:solidFill>
              <a:latin typeface="Century Gothic"/>
              <a:cs typeface="Century Gothic"/>
            </a:endParaRPr>
          </a:p>
        </p:txBody>
      </p:sp>
      <p:sp>
        <p:nvSpPr>
          <p:cNvPr id="14" name="Rectangle 13"/>
          <p:cNvSpPr/>
          <p:nvPr/>
        </p:nvSpPr>
        <p:spPr>
          <a:xfrm>
            <a:off x="10290282" y="6519616"/>
            <a:ext cx="1301959" cy="230832"/>
          </a:xfrm>
          <a:prstGeom prst="rect">
            <a:avLst/>
          </a:prstGeom>
        </p:spPr>
        <p:txBody>
          <a:bodyPr wrap="none">
            <a:spAutoFit/>
          </a:bodyPr>
          <a:lstStyle/>
          <a:p>
            <a:r>
              <a:rPr lang="en-US" sz="900"/>
              <a:t>All rights reserved. ©</a:t>
            </a:r>
          </a:p>
        </p:txBody>
      </p:sp>
      <p:pic>
        <p:nvPicPr>
          <p:cNvPr id="15" name="Picture 14">
            <a:extLst>
              <a:ext uri="{FF2B5EF4-FFF2-40B4-BE49-F238E27FC236}">
                <a16:creationId xmlns:a16="http://schemas.microsoft.com/office/drawing/2014/main" id="{0122DD41-7539-4B42-B3C9-685080180D3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87384" y="6550082"/>
            <a:ext cx="1808736" cy="149175"/>
          </a:xfrm>
          <a:prstGeom prst="rect">
            <a:avLst/>
          </a:prstGeom>
        </p:spPr>
      </p:pic>
      <p:sp>
        <p:nvSpPr>
          <p:cNvPr id="16" name="TextBox 15">
            <a:extLst>
              <a:ext uri="{FF2B5EF4-FFF2-40B4-BE49-F238E27FC236}">
                <a16:creationId xmlns:a16="http://schemas.microsoft.com/office/drawing/2014/main" id="{9ECB7A92-3927-4DAB-9B31-D7CFF3B2AB68}"/>
              </a:ext>
            </a:extLst>
          </p:cNvPr>
          <p:cNvSpPr txBox="1"/>
          <p:nvPr/>
        </p:nvSpPr>
        <p:spPr>
          <a:xfrm>
            <a:off x="11564923" y="6519616"/>
            <a:ext cx="325731" cy="230832"/>
          </a:xfrm>
          <a:prstGeom prst="rect">
            <a:avLst/>
          </a:prstGeom>
          <a:noFill/>
        </p:spPr>
        <p:txBody>
          <a:bodyPr wrap="none" rtlCol="0">
            <a:noAutofit/>
          </a:bodyPr>
          <a:lstStyle/>
          <a:p>
            <a:pPr algn="r"/>
            <a:fld id="{174FED9F-9B3F-46A1-AA7A-E1862A4326D4}" type="slidenum">
              <a:rPr lang="en-US" sz="900" dirty="0">
                <a:solidFill>
                  <a:schemeClr val="accent3"/>
                </a:solidFill>
                <a:latin typeface="Century Gothic"/>
                <a:cs typeface="Century Gothic"/>
              </a:rPr>
              <a:pPr algn="r"/>
              <a:t>‹#›</a:t>
            </a:fld>
            <a:endParaRPr lang="en-US" sz="900">
              <a:solidFill>
                <a:schemeClr val="accent3"/>
              </a:solidFill>
              <a:latin typeface="Century Gothic"/>
              <a:cs typeface="Century Gothic"/>
            </a:endParaRPr>
          </a:p>
        </p:txBody>
      </p:sp>
    </p:spTree>
    <p:extLst>
      <p:ext uri="{BB962C8B-B14F-4D97-AF65-F5344CB8AC3E}">
        <p14:creationId xmlns:p14="http://schemas.microsoft.com/office/powerpoint/2010/main" val="32852647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831DF1EA-EC29-4100-B499-96899711A194}"/>
              </a:ext>
            </a:extLst>
          </p:cNvPr>
          <p:cNvSpPr>
            <a:spLocks noGrp="1"/>
          </p:cNvSpPr>
          <p:nvPr>
            <p:ph type="pic" sz="quarter" idx="12" hasCustomPrompt="1"/>
          </p:nvPr>
        </p:nvSpPr>
        <p:spPr>
          <a:xfrm>
            <a:off x="1" y="0"/>
            <a:ext cx="5638788" cy="6858000"/>
          </a:xfrm>
          <a:prstGeom prst="rect">
            <a:avLst/>
          </a:prstGeom>
          <a:pattFill prst="pct25">
            <a:fgClr>
              <a:schemeClr val="accent5">
                <a:lumMod val="40000"/>
                <a:lumOff val="60000"/>
              </a:schemeClr>
            </a:fgClr>
            <a:bgClr>
              <a:schemeClr val="bg1"/>
            </a:bgClr>
          </a:pattFill>
        </p:spPr>
        <p:txBody>
          <a:bodyPr lIns="720000" tIns="360000" rIns="1800000">
            <a:normAutofit/>
          </a:bodyPr>
          <a:lstStyle>
            <a:lvl1pPr marL="0" marR="0" indent="0" algn="l" defTabSz="914377" rtl="0" eaLnBrk="1" fontAlgn="base" latinLnBrk="0" hangingPunct="1">
              <a:lnSpc>
                <a:spcPct val="90000"/>
              </a:lnSpc>
              <a:spcBef>
                <a:spcPts val="1000"/>
              </a:spcBef>
              <a:spcAft>
                <a:spcPct val="0"/>
              </a:spcAft>
              <a:buClrTx/>
              <a:buSzTx/>
              <a:buFont typeface="Century Gothic" panose="020B0604020202020204" pitchFamily="34" charset="0"/>
              <a:buNone/>
              <a:tabLst/>
              <a:defRPr sz="1400">
                <a:solidFill>
                  <a:schemeClr val="accent3"/>
                </a:solidFill>
                <a:highlight>
                  <a:srgbClr val="E7EBEE"/>
                </a:highlight>
              </a:defRPr>
            </a:lvl1pPr>
          </a:lstStyle>
          <a:p>
            <a:pPr marL="0" marR="0" lvl="0" indent="0" algn="l" defTabSz="914377" rtl="0" eaLnBrk="1" fontAlgn="base" latinLnBrk="0" hangingPunct="1">
              <a:lnSpc>
                <a:spcPct val="90000"/>
              </a:lnSpc>
              <a:spcBef>
                <a:spcPts val="1000"/>
              </a:spcBef>
              <a:spcAft>
                <a:spcPct val="0"/>
              </a:spcAft>
              <a:buClrTx/>
              <a:buSzTx/>
              <a:buFont typeface="Century Gothic" panose="020B0604020202020204" pitchFamily="34" charset="0"/>
              <a:buNone/>
              <a:tabLst/>
              <a:defRPr/>
            </a:pPr>
            <a:r>
              <a:rPr lang="en-US" sz="1400"/>
              <a:t>To insert image behind this, right click on the blue box and choose ‘send to back’. Then click on the icon to add an image. Once inserted, right click on the image and choose ' send to the back’</a:t>
            </a:r>
          </a:p>
        </p:txBody>
      </p:sp>
      <p:sp>
        <p:nvSpPr>
          <p:cNvPr id="20" name="Text Placeholder 4">
            <a:extLst>
              <a:ext uri="{FF2B5EF4-FFF2-40B4-BE49-F238E27FC236}">
                <a16:creationId xmlns:a16="http://schemas.microsoft.com/office/drawing/2014/main" id="{248B6610-62D8-4484-A31D-EF39833C97EC}"/>
              </a:ext>
            </a:extLst>
          </p:cNvPr>
          <p:cNvSpPr>
            <a:spLocks noGrp="1"/>
          </p:cNvSpPr>
          <p:nvPr>
            <p:ph type="body" sz="quarter" idx="65"/>
          </p:nvPr>
        </p:nvSpPr>
        <p:spPr>
          <a:xfrm>
            <a:off x="2" y="0"/>
            <a:ext cx="5638788" cy="6858000"/>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sp>
        <p:nvSpPr>
          <p:cNvPr id="25" name="Content Placeholder 19">
            <a:extLst>
              <a:ext uri="{FF2B5EF4-FFF2-40B4-BE49-F238E27FC236}">
                <a16:creationId xmlns:a16="http://schemas.microsoft.com/office/drawing/2014/main" id="{90F5ACBF-1695-423F-9E53-20818A06E91A}"/>
              </a:ext>
            </a:extLst>
          </p:cNvPr>
          <p:cNvSpPr>
            <a:spLocks noGrp="1"/>
          </p:cNvSpPr>
          <p:nvPr>
            <p:ph sz="quarter" idx="15" hasCustomPrompt="1"/>
          </p:nvPr>
        </p:nvSpPr>
        <p:spPr>
          <a:xfrm>
            <a:off x="6138685" y="1042843"/>
            <a:ext cx="4443936" cy="334853"/>
          </a:xfrm>
          <a:prstGeom prst="rect">
            <a:avLst/>
          </a:prstGeom>
        </p:spPr>
        <p:txBody>
          <a:bodyPr lIns="0" anchor="t" anchorCtr="0">
            <a:noAutofit/>
          </a:bodyPr>
          <a:lstStyle>
            <a:lvl1pPr marL="539987" indent="-539987" algn="l">
              <a:lnSpc>
                <a:spcPct val="100000"/>
              </a:lnSpc>
              <a:buClr>
                <a:schemeClr val="accent5">
                  <a:lumMod val="40000"/>
                  <a:lumOff val="60000"/>
                </a:schemeClr>
              </a:buClr>
              <a:buSzPct val="200000"/>
              <a:buFont typeface="+mj-lt"/>
              <a:buAutoNum type="arabicPeriod"/>
              <a:defRPr sz="1600" b="1">
                <a:solidFill>
                  <a:srgbClr val="003145"/>
                </a:solidFill>
              </a:defRPr>
            </a:lvl1pPr>
          </a:lstStyle>
          <a:p>
            <a:pPr lvl="0"/>
            <a:r>
              <a:rPr lang="en-US"/>
              <a:t>Topic one</a:t>
            </a:r>
          </a:p>
        </p:txBody>
      </p:sp>
      <p:sp>
        <p:nvSpPr>
          <p:cNvPr id="21" name="Content Placeholder 19">
            <a:extLst>
              <a:ext uri="{FF2B5EF4-FFF2-40B4-BE49-F238E27FC236}">
                <a16:creationId xmlns:a16="http://schemas.microsoft.com/office/drawing/2014/main" id="{FC5132DD-A540-EA45-BBB4-8EA7ABF1DE8B}"/>
              </a:ext>
            </a:extLst>
          </p:cNvPr>
          <p:cNvSpPr>
            <a:spLocks noGrp="1"/>
          </p:cNvSpPr>
          <p:nvPr>
            <p:ph sz="quarter" idx="29" hasCustomPrompt="1"/>
          </p:nvPr>
        </p:nvSpPr>
        <p:spPr>
          <a:xfrm>
            <a:off x="6693409" y="1530524"/>
            <a:ext cx="3889212" cy="334853"/>
          </a:xfrm>
          <a:prstGeom prst="rect">
            <a:avLst/>
          </a:prstGeom>
        </p:spPr>
        <p:txBody>
          <a:bodyPr lIns="0" anchor="t" anchorCtr="0">
            <a:noAutofit/>
          </a:bodyPr>
          <a:lstStyle>
            <a:lvl1pPr marL="0" indent="0" algn="l">
              <a:lnSpc>
                <a:spcPct val="100000"/>
              </a:lnSpc>
              <a:spcBef>
                <a:spcPts val="0"/>
              </a:spcBef>
              <a:buClr>
                <a:schemeClr val="accent5">
                  <a:lumMod val="40000"/>
                  <a:lumOff val="60000"/>
                </a:schemeClr>
              </a:buClr>
              <a:buSzPct val="200000"/>
              <a:buFont typeface="+mj-lt"/>
              <a:buNone/>
              <a:defRPr sz="1400" b="0">
                <a:solidFill>
                  <a:schemeClr val="accent3"/>
                </a:solidFill>
              </a:defRPr>
            </a:lvl1pPr>
          </a:lstStyle>
          <a:p>
            <a:pPr lvl="0"/>
            <a:r>
              <a:rPr lang="en-US"/>
              <a:t>Sub-topic</a:t>
            </a:r>
          </a:p>
        </p:txBody>
      </p:sp>
      <p:sp>
        <p:nvSpPr>
          <p:cNvPr id="24" name="Content Placeholder 19">
            <a:extLst>
              <a:ext uri="{FF2B5EF4-FFF2-40B4-BE49-F238E27FC236}">
                <a16:creationId xmlns:a16="http://schemas.microsoft.com/office/drawing/2014/main" id="{8DD18108-53ED-2A40-A1C5-B4ABFA49BAB4}"/>
              </a:ext>
            </a:extLst>
          </p:cNvPr>
          <p:cNvSpPr>
            <a:spLocks noGrp="1"/>
          </p:cNvSpPr>
          <p:nvPr>
            <p:ph sz="quarter" idx="30" hasCustomPrompt="1"/>
          </p:nvPr>
        </p:nvSpPr>
        <p:spPr>
          <a:xfrm>
            <a:off x="6138685" y="2993564"/>
            <a:ext cx="4443936" cy="334853"/>
          </a:xfrm>
          <a:prstGeom prst="rect">
            <a:avLst/>
          </a:prstGeom>
        </p:spPr>
        <p:txBody>
          <a:bodyPr lIns="0" anchor="t" anchorCtr="0">
            <a:noAutofit/>
          </a:bodyPr>
          <a:lstStyle>
            <a:lvl1pPr marL="539987" indent="-539987" algn="l">
              <a:lnSpc>
                <a:spcPct val="100000"/>
              </a:lnSpc>
              <a:buClr>
                <a:schemeClr val="accent5">
                  <a:lumMod val="40000"/>
                  <a:lumOff val="60000"/>
                </a:schemeClr>
              </a:buClr>
              <a:buSzPct val="200000"/>
              <a:buFont typeface="+mj-lt"/>
              <a:buAutoNum type="arabicPeriod" startAt="2"/>
              <a:defRPr sz="1600" b="1">
                <a:solidFill>
                  <a:srgbClr val="003145"/>
                </a:solidFill>
              </a:defRPr>
            </a:lvl1pPr>
          </a:lstStyle>
          <a:p>
            <a:pPr lvl="0"/>
            <a:r>
              <a:rPr lang="en-US"/>
              <a:t>Topic one</a:t>
            </a:r>
          </a:p>
        </p:txBody>
      </p:sp>
      <p:sp>
        <p:nvSpPr>
          <p:cNvPr id="27" name="Content Placeholder 19">
            <a:extLst>
              <a:ext uri="{FF2B5EF4-FFF2-40B4-BE49-F238E27FC236}">
                <a16:creationId xmlns:a16="http://schemas.microsoft.com/office/drawing/2014/main" id="{DF0BB706-915F-2D4E-AB3C-4BD1C7AB035F}"/>
              </a:ext>
            </a:extLst>
          </p:cNvPr>
          <p:cNvSpPr>
            <a:spLocks noGrp="1"/>
          </p:cNvSpPr>
          <p:nvPr>
            <p:ph sz="quarter" idx="31" hasCustomPrompt="1"/>
          </p:nvPr>
        </p:nvSpPr>
        <p:spPr>
          <a:xfrm>
            <a:off x="6693409" y="3481243"/>
            <a:ext cx="3889212" cy="334853"/>
          </a:xfrm>
          <a:prstGeom prst="rect">
            <a:avLst/>
          </a:prstGeom>
        </p:spPr>
        <p:txBody>
          <a:bodyPr lIns="0" anchor="t" anchorCtr="0">
            <a:noAutofit/>
          </a:bodyPr>
          <a:lstStyle>
            <a:lvl1pPr marL="0" indent="0" algn="l">
              <a:lnSpc>
                <a:spcPct val="100000"/>
              </a:lnSpc>
              <a:spcBef>
                <a:spcPts val="0"/>
              </a:spcBef>
              <a:buClr>
                <a:schemeClr val="accent5">
                  <a:lumMod val="40000"/>
                  <a:lumOff val="60000"/>
                </a:schemeClr>
              </a:buClr>
              <a:buSzPct val="200000"/>
              <a:buFont typeface="+mj-lt"/>
              <a:buNone/>
              <a:defRPr sz="1400" b="0">
                <a:solidFill>
                  <a:schemeClr val="accent3"/>
                </a:solidFill>
              </a:defRPr>
            </a:lvl1pPr>
          </a:lstStyle>
          <a:p>
            <a:pPr lvl="0"/>
            <a:r>
              <a:rPr lang="en-US"/>
              <a:t>Sub-topic</a:t>
            </a:r>
          </a:p>
        </p:txBody>
      </p:sp>
      <p:sp>
        <p:nvSpPr>
          <p:cNvPr id="29" name="Content Placeholder 19">
            <a:extLst>
              <a:ext uri="{FF2B5EF4-FFF2-40B4-BE49-F238E27FC236}">
                <a16:creationId xmlns:a16="http://schemas.microsoft.com/office/drawing/2014/main" id="{6371AC57-0BCD-634D-9B19-E929576353EE}"/>
              </a:ext>
            </a:extLst>
          </p:cNvPr>
          <p:cNvSpPr>
            <a:spLocks noGrp="1"/>
          </p:cNvSpPr>
          <p:nvPr>
            <p:ph sz="quarter" idx="32" hasCustomPrompt="1"/>
          </p:nvPr>
        </p:nvSpPr>
        <p:spPr>
          <a:xfrm>
            <a:off x="6138685" y="4776858"/>
            <a:ext cx="4443936" cy="334853"/>
          </a:xfrm>
          <a:prstGeom prst="rect">
            <a:avLst/>
          </a:prstGeom>
        </p:spPr>
        <p:txBody>
          <a:bodyPr lIns="0" anchor="t" anchorCtr="0">
            <a:noAutofit/>
          </a:bodyPr>
          <a:lstStyle>
            <a:lvl1pPr marL="539987" indent="-539987" algn="l">
              <a:lnSpc>
                <a:spcPct val="100000"/>
              </a:lnSpc>
              <a:buClr>
                <a:schemeClr val="accent5">
                  <a:lumMod val="40000"/>
                  <a:lumOff val="60000"/>
                </a:schemeClr>
              </a:buClr>
              <a:buSzPct val="200000"/>
              <a:buFont typeface="+mj-lt"/>
              <a:buAutoNum type="arabicPeriod" startAt="3"/>
              <a:defRPr sz="1600" b="1">
                <a:solidFill>
                  <a:srgbClr val="003145"/>
                </a:solidFill>
              </a:defRPr>
            </a:lvl1pPr>
          </a:lstStyle>
          <a:p>
            <a:pPr lvl="0"/>
            <a:r>
              <a:rPr lang="en-US"/>
              <a:t>Topic one</a:t>
            </a:r>
          </a:p>
        </p:txBody>
      </p:sp>
      <p:sp>
        <p:nvSpPr>
          <p:cNvPr id="36" name="Content Placeholder 19">
            <a:extLst>
              <a:ext uri="{FF2B5EF4-FFF2-40B4-BE49-F238E27FC236}">
                <a16:creationId xmlns:a16="http://schemas.microsoft.com/office/drawing/2014/main" id="{A9A8EE3E-5176-DA49-9506-D7979AE800B7}"/>
              </a:ext>
            </a:extLst>
          </p:cNvPr>
          <p:cNvSpPr>
            <a:spLocks noGrp="1"/>
          </p:cNvSpPr>
          <p:nvPr>
            <p:ph sz="quarter" idx="33" hasCustomPrompt="1"/>
          </p:nvPr>
        </p:nvSpPr>
        <p:spPr>
          <a:xfrm>
            <a:off x="6693409" y="5264536"/>
            <a:ext cx="3889212" cy="334853"/>
          </a:xfrm>
          <a:prstGeom prst="rect">
            <a:avLst/>
          </a:prstGeom>
        </p:spPr>
        <p:txBody>
          <a:bodyPr lIns="0" anchor="t" anchorCtr="0">
            <a:noAutofit/>
          </a:bodyPr>
          <a:lstStyle>
            <a:lvl1pPr marL="0" indent="0" algn="l">
              <a:lnSpc>
                <a:spcPct val="100000"/>
              </a:lnSpc>
              <a:spcBef>
                <a:spcPts val="0"/>
              </a:spcBef>
              <a:buClr>
                <a:schemeClr val="accent5">
                  <a:lumMod val="40000"/>
                  <a:lumOff val="60000"/>
                </a:schemeClr>
              </a:buClr>
              <a:buSzPct val="200000"/>
              <a:buFont typeface="+mj-lt"/>
              <a:buNone/>
              <a:defRPr sz="1400" b="0">
                <a:solidFill>
                  <a:schemeClr val="accent3"/>
                </a:solidFill>
              </a:defRPr>
            </a:lvl1pPr>
          </a:lstStyle>
          <a:p>
            <a:pPr lvl="0"/>
            <a:r>
              <a:rPr lang="en-US"/>
              <a:t>Sub-topic</a:t>
            </a:r>
          </a:p>
        </p:txBody>
      </p:sp>
      <p:sp>
        <p:nvSpPr>
          <p:cNvPr id="17" name="Content Placeholder 7">
            <a:extLst>
              <a:ext uri="{FF2B5EF4-FFF2-40B4-BE49-F238E27FC236}">
                <a16:creationId xmlns:a16="http://schemas.microsoft.com/office/drawing/2014/main" id="{0EEE937E-BE79-4FA6-BEEF-46A58CAB8DAB}"/>
              </a:ext>
            </a:extLst>
          </p:cNvPr>
          <p:cNvSpPr>
            <a:spLocks noGrp="1"/>
          </p:cNvSpPr>
          <p:nvPr>
            <p:ph sz="quarter" idx="10" hasCustomPrompt="1"/>
          </p:nvPr>
        </p:nvSpPr>
        <p:spPr>
          <a:xfrm>
            <a:off x="641773" y="2984394"/>
            <a:ext cx="4291564" cy="498599"/>
          </a:xfrm>
        </p:spPr>
        <p:txBody>
          <a:bodyPr/>
          <a:lstStyle>
            <a:lvl1pPr>
              <a:defRPr lang="en-AU" sz="3600" b="1" kern="1200" dirty="0">
                <a:solidFill>
                  <a:schemeClr val="bg1"/>
                </a:solidFill>
                <a:latin typeface="+mn-lt"/>
                <a:ea typeface="MS PGothic" panose="020B0600070205080204" pitchFamily="34" charset="-128"/>
                <a:cs typeface="ＭＳ Ｐゴシック" charset="0"/>
              </a:defRPr>
            </a:lvl1pPr>
          </a:lstStyle>
          <a:p>
            <a:r>
              <a:rPr lang="en-AU"/>
              <a:t>Agenda</a:t>
            </a:r>
          </a:p>
        </p:txBody>
      </p:sp>
      <p:pic>
        <p:nvPicPr>
          <p:cNvPr id="19" name="Picture 18">
            <a:extLst>
              <a:ext uri="{FF2B5EF4-FFF2-40B4-BE49-F238E27FC236}">
                <a16:creationId xmlns:a16="http://schemas.microsoft.com/office/drawing/2014/main" id="{6DEEE501-2A01-4D41-A96E-0C021EB9F3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2419" y="6348078"/>
            <a:ext cx="2249805" cy="187068"/>
          </a:xfrm>
          <a:prstGeom prst="rect">
            <a:avLst/>
          </a:prstGeom>
        </p:spPr>
      </p:pic>
      <p:sp>
        <p:nvSpPr>
          <p:cNvPr id="15" name="Text Placeholder 4">
            <a:extLst>
              <a:ext uri="{FF2B5EF4-FFF2-40B4-BE49-F238E27FC236}">
                <a16:creationId xmlns:a16="http://schemas.microsoft.com/office/drawing/2014/main" id="{E81D0FC9-D950-48CA-A94F-0EDD1EF28974}"/>
              </a:ext>
            </a:extLst>
          </p:cNvPr>
          <p:cNvSpPr>
            <a:spLocks noGrp="1"/>
          </p:cNvSpPr>
          <p:nvPr>
            <p:ph type="body" sz="quarter" idx="66"/>
          </p:nvPr>
        </p:nvSpPr>
        <p:spPr>
          <a:xfrm>
            <a:off x="679112" y="36700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Tree>
    <p:extLst>
      <p:ext uri="{BB962C8B-B14F-4D97-AF65-F5344CB8AC3E}">
        <p14:creationId xmlns:p14="http://schemas.microsoft.com/office/powerpoint/2010/main" val="197882421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 Blue Lightning Option Two">
    <p:spTree>
      <p:nvGrpSpPr>
        <p:cNvPr id="1" name=""/>
        <p:cNvGrpSpPr/>
        <p:nvPr/>
      </p:nvGrpSpPr>
      <p:grpSpPr>
        <a:xfrm>
          <a:off x="0" y="0"/>
          <a:ext cx="0" cy="0"/>
          <a:chOff x="0" y="0"/>
          <a:chExt cx="0" cy="0"/>
        </a:xfrm>
      </p:grpSpPr>
      <p:pic>
        <p:nvPicPr>
          <p:cNvPr id="4" name="Picture 3" descr="A group of people looking at a phone&#10;&#10;Description automatically generated">
            <a:extLst>
              <a:ext uri="{FF2B5EF4-FFF2-40B4-BE49-F238E27FC236}">
                <a16:creationId xmlns:a16="http://schemas.microsoft.com/office/drawing/2014/main" id="{38AFA76B-A466-5486-B205-88E9FCB49384}"/>
              </a:ext>
            </a:extLst>
          </p:cNvPr>
          <p:cNvPicPr>
            <a:picLocks noChangeAspect="1"/>
          </p:cNvPicPr>
          <p:nvPr userDrawn="1"/>
        </p:nvPicPr>
        <p:blipFill>
          <a:blip r:embed="rId2"/>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FE4EF9A-2754-C07A-39EE-491A08A7250D}"/>
              </a:ext>
            </a:extLst>
          </p:cNvPr>
          <p:cNvSpPr/>
          <p:nvPr userDrawn="1"/>
        </p:nvSpPr>
        <p:spPr>
          <a:xfrm flipH="1">
            <a:off x="0" y="-1"/>
            <a:ext cx="12192000" cy="6858000"/>
          </a:xfrm>
          <a:prstGeom prst="rect">
            <a:avLst/>
          </a:prstGeom>
          <a:gradFill flip="none" rotWithShape="1">
            <a:gsLst>
              <a:gs pos="88000">
                <a:schemeClr val="bg1">
                  <a:alpha val="63000"/>
                </a:schemeClr>
              </a:gs>
              <a:gs pos="32000">
                <a:schemeClr val="accent4">
                  <a:alpha val="80000"/>
                </a:schemeClr>
              </a:gs>
              <a:gs pos="1000">
                <a:schemeClr val="accent3">
                  <a:alpha val="74000"/>
                </a:schemeClr>
              </a:gs>
              <a:gs pos="63000">
                <a:schemeClr val="accent3">
                  <a:alpha val="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13C5F112-6077-A1EA-B40B-69015336A93B}"/>
              </a:ext>
            </a:extLst>
          </p:cNvPr>
          <p:cNvSpPr/>
          <p:nvPr userDrawn="1"/>
        </p:nvSpPr>
        <p:spPr>
          <a:xfrm>
            <a:off x="0" y="2032660"/>
            <a:ext cx="7010400" cy="4825339"/>
          </a:xfrm>
          <a:prstGeom prst="rect">
            <a:avLst/>
          </a:prstGeom>
          <a:gradFill flip="none" rotWithShape="1">
            <a:gsLst>
              <a:gs pos="0">
                <a:schemeClr val="accent1">
                  <a:alpha val="71341"/>
                </a:schemeClr>
              </a:gs>
              <a:gs pos="38000">
                <a:schemeClr val="accent1">
                  <a:alpha val="1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9" name="Title 14">
            <a:extLst>
              <a:ext uri="{FF2B5EF4-FFF2-40B4-BE49-F238E27FC236}">
                <a16:creationId xmlns:a16="http://schemas.microsoft.com/office/drawing/2014/main" id="{322C6F72-166E-05A1-CB5E-FCE0905A2F90}"/>
              </a:ext>
            </a:extLst>
          </p:cNvPr>
          <p:cNvSpPr>
            <a:spLocks noGrp="1"/>
          </p:cNvSpPr>
          <p:nvPr>
            <p:ph type="title"/>
          </p:nvPr>
        </p:nvSpPr>
        <p:spPr>
          <a:xfrm>
            <a:off x="580701" y="3114762"/>
            <a:ext cx="6612221" cy="2661140"/>
          </a:xfrm>
        </p:spPr>
        <p:txBody>
          <a:bodyPr/>
          <a:lstStyle>
            <a:lvl1pPr algn="l">
              <a:defRPr sz="6000">
                <a:solidFill>
                  <a:schemeClr val="bg1"/>
                </a:solidFill>
              </a:defRPr>
            </a:lvl1pPr>
          </a:lstStyle>
          <a:p>
            <a:r>
              <a:rPr lang="en-US"/>
              <a:t>Click to edit Master title style</a:t>
            </a:r>
          </a:p>
        </p:txBody>
      </p:sp>
      <p:pic>
        <p:nvPicPr>
          <p:cNvPr id="38" name="Graphic 37">
            <a:extLst>
              <a:ext uri="{FF2B5EF4-FFF2-40B4-BE49-F238E27FC236}">
                <a16:creationId xmlns:a16="http://schemas.microsoft.com/office/drawing/2014/main" id="{35D5C8D6-1C7F-41C6-2AFA-40B187120D2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3978" r="51141" b="-1"/>
          <a:stretch/>
        </p:blipFill>
        <p:spPr>
          <a:xfrm>
            <a:off x="2" y="322858"/>
            <a:ext cx="7504388" cy="6568068"/>
          </a:xfrm>
          <a:prstGeom prst="rect">
            <a:avLst/>
          </a:prstGeom>
        </p:spPr>
      </p:pic>
      <p:cxnSp>
        <p:nvCxnSpPr>
          <p:cNvPr id="12" name="Straight Connector 11">
            <a:extLst>
              <a:ext uri="{FF2B5EF4-FFF2-40B4-BE49-F238E27FC236}">
                <a16:creationId xmlns:a16="http://schemas.microsoft.com/office/drawing/2014/main" id="{BECC348A-9E42-8AB5-D432-592570E7D6D9}"/>
              </a:ext>
            </a:extLst>
          </p:cNvPr>
          <p:cNvCxnSpPr>
            <a:cxnSpLocks/>
          </p:cNvCxnSpPr>
          <p:nvPr userDrawn="1"/>
        </p:nvCxnSpPr>
        <p:spPr>
          <a:xfrm>
            <a:off x="3386667" y="6023447"/>
            <a:ext cx="8805333" cy="0"/>
          </a:xfrm>
          <a:prstGeom prst="line">
            <a:avLst/>
          </a:prstGeom>
          <a:ln w="79375" cap="flat">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0049220-6DF4-D538-8B83-118BF6165F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0702" y="5859992"/>
            <a:ext cx="2666367" cy="218157"/>
          </a:xfrm>
          <a:prstGeom prst="rect">
            <a:avLst/>
          </a:prstGeom>
        </p:spPr>
      </p:pic>
      <p:sp>
        <p:nvSpPr>
          <p:cNvPr id="16" name="Rectangle 15">
            <a:extLst>
              <a:ext uri="{FF2B5EF4-FFF2-40B4-BE49-F238E27FC236}">
                <a16:creationId xmlns:a16="http://schemas.microsoft.com/office/drawing/2014/main" id="{B4C5811F-DB48-F61B-CA5A-E57154E891ED}"/>
              </a:ext>
            </a:extLst>
          </p:cNvPr>
          <p:cNvSpPr>
            <a:spLocks noChangeArrowheads="1"/>
          </p:cNvSpPr>
          <p:nvPr userDrawn="1"/>
        </p:nvSpPr>
        <p:spPr bwMode="auto">
          <a:xfrm>
            <a:off x="1864133" y="6228006"/>
            <a:ext cx="8463734" cy="3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pPr algn="ctr"/>
            <a:r>
              <a:rPr lang="en-US" altLang="en-US" sz="900" dirty="0">
                <a:solidFill>
                  <a:schemeClr val="bg1"/>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p>
        </p:txBody>
      </p:sp>
    </p:spTree>
    <p:extLst>
      <p:ext uri="{BB962C8B-B14F-4D97-AF65-F5344CB8AC3E}">
        <p14:creationId xmlns:p14="http://schemas.microsoft.com/office/powerpoint/2010/main" val="3167482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Section Divider - Blue Lightning Option Two">
    <p:spTree>
      <p:nvGrpSpPr>
        <p:cNvPr id="1" name=""/>
        <p:cNvGrpSpPr/>
        <p:nvPr/>
      </p:nvGrpSpPr>
      <p:grpSpPr>
        <a:xfrm>
          <a:off x="0" y="0"/>
          <a:ext cx="0" cy="0"/>
          <a:chOff x="0" y="0"/>
          <a:chExt cx="0" cy="0"/>
        </a:xfrm>
      </p:grpSpPr>
      <p:pic>
        <p:nvPicPr>
          <p:cNvPr id="4" name="Picture 3" descr="A person and person looking at a computer&#10;&#10;Description automatically generated">
            <a:extLst>
              <a:ext uri="{FF2B5EF4-FFF2-40B4-BE49-F238E27FC236}">
                <a16:creationId xmlns:a16="http://schemas.microsoft.com/office/drawing/2014/main" id="{849C743A-16E6-90C9-FA13-B3AE94C6D4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 y="0"/>
            <a:ext cx="12192003" cy="6858000"/>
          </a:xfrm>
          <a:prstGeom prst="rect">
            <a:avLst/>
          </a:prstGeom>
        </p:spPr>
      </p:pic>
      <p:sp>
        <p:nvSpPr>
          <p:cNvPr id="2" name="Rectangle 1">
            <a:extLst>
              <a:ext uri="{FF2B5EF4-FFF2-40B4-BE49-F238E27FC236}">
                <a16:creationId xmlns:a16="http://schemas.microsoft.com/office/drawing/2014/main" id="{BFE4EF9A-2754-C07A-39EE-491A08A7250D}"/>
              </a:ext>
            </a:extLst>
          </p:cNvPr>
          <p:cNvSpPr/>
          <p:nvPr userDrawn="1"/>
        </p:nvSpPr>
        <p:spPr>
          <a:xfrm flipH="1">
            <a:off x="-5" y="-1"/>
            <a:ext cx="12192005" cy="6858000"/>
          </a:xfrm>
          <a:prstGeom prst="rect">
            <a:avLst/>
          </a:prstGeom>
          <a:gradFill flip="none" rotWithShape="1">
            <a:gsLst>
              <a:gs pos="39000">
                <a:schemeClr val="accent4">
                  <a:alpha val="80000"/>
                </a:schemeClr>
              </a:gs>
              <a:gs pos="10000">
                <a:schemeClr val="accent3"/>
              </a:gs>
              <a:gs pos="69000">
                <a:schemeClr val="accent3">
                  <a:alpha val="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13C5F112-6077-A1EA-B40B-69015336A93B}"/>
              </a:ext>
            </a:extLst>
          </p:cNvPr>
          <p:cNvSpPr/>
          <p:nvPr userDrawn="1"/>
        </p:nvSpPr>
        <p:spPr>
          <a:xfrm>
            <a:off x="-4" y="2032660"/>
            <a:ext cx="6612221" cy="4825339"/>
          </a:xfrm>
          <a:prstGeom prst="rect">
            <a:avLst/>
          </a:prstGeom>
          <a:gradFill flip="none" rotWithShape="1">
            <a:gsLst>
              <a:gs pos="0">
                <a:schemeClr val="accent1">
                  <a:alpha val="71341"/>
                </a:schemeClr>
              </a:gs>
              <a:gs pos="38000">
                <a:schemeClr val="accent1">
                  <a:alpha val="1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9" name="Title 14">
            <a:extLst>
              <a:ext uri="{FF2B5EF4-FFF2-40B4-BE49-F238E27FC236}">
                <a16:creationId xmlns:a16="http://schemas.microsoft.com/office/drawing/2014/main" id="{322C6F72-166E-05A1-CB5E-FCE0905A2F90}"/>
              </a:ext>
            </a:extLst>
          </p:cNvPr>
          <p:cNvSpPr>
            <a:spLocks noGrp="1"/>
          </p:cNvSpPr>
          <p:nvPr>
            <p:ph type="title"/>
          </p:nvPr>
        </p:nvSpPr>
        <p:spPr>
          <a:xfrm>
            <a:off x="742736" y="3114762"/>
            <a:ext cx="6612221" cy="2661140"/>
          </a:xfrm>
        </p:spPr>
        <p:txBody>
          <a:bodyPr/>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63028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 Option On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755B337-ACA4-42A7-A60F-21935F6BAED5}"/>
              </a:ext>
            </a:extLst>
          </p:cNvPr>
          <p:cNvSpPr>
            <a:spLocks noGrp="1"/>
          </p:cNvSpPr>
          <p:nvPr>
            <p:ph type="body" sz="quarter" idx="65"/>
          </p:nvPr>
        </p:nvSpPr>
        <p:spPr>
          <a:xfrm>
            <a:off x="-4475" y="3871441"/>
            <a:ext cx="12196475" cy="2365975"/>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pic>
        <p:nvPicPr>
          <p:cNvPr id="7" name="Picture 6">
            <a:extLst>
              <a:ext uri="{FF2B5EF4-FFF2-40B4-BE49-F238E27FC236}">
                <a16:creationId xmlns:a16="http://schemas.microsoft.com/office/drawing/2014/main" id="{3239D76C-2EC5-4E74-A93A-3B6A7840EF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7775" y="341105"/>
            <a:ext cx="2990851" cy="248684"/>
          </a:xfrm>
          <a:prstGeom prst="rect">
            <a:avLst/>
          </a:prstGeom>
        </p:spPr>
      </p:pic>
      <p:sp>
        <p:nvSpPr>
          <p:cNvPr id="16" name="Content Placeholder 3">
            <a:extLst>
              <a:ext uri="{FF2B5EF4-FFF2-40B4-BE49-F238E27FC236}">
                <a16:creationId xmlns:a16="http://schemas.microsoft.com/office/drawing/2014/main" id="{88D0AA0F-9CD1-4223-BF7F-4F83BB62C6B4}"/>
              </a:ext>
            </a:extLst>
          </p:cNvPr>
          <p:cNvSpPr>
            <a:spLocks noGrp="1"/>
          </p:cNvSpPr>
          <p:nvPr>
            <p:ph sz="quarter" idx="10" hasCustomPrompt="1"/>
          </p:nvPr>
        </p:nvSpPr>
        <p:spPr>
          <a:xfrm>
            <a:off x="1048674" y="4447926"/>
            <a:ext cx="10068757" cy="471805"/>
          </a:xfrm>
          <a:prstGeom prst="rect">
            <a:avLst/>
          </a:prstGeom>
        </p:spPr>
        <p:txBody>
          <a:bodyPr lIns="0" tIns="0" rIns="0" bIns="0" anchor="b" anchorCtr="0">
            <a:noAutofit/>
          </a:bodyPr>
          <a:lstStyle>
            <a:lvl1pPr marL="0" indent="0" algn="l">
              <a:buNone/>
              <a:defRPr sz="3600" b="1">
                <a:solidFill>
                  <a:schemeClr val="bg1"/>
                </a:solidFill>
              </a:defRPr>
            </a:lvl1pPr>
            <a:lvl2pPr marL="0" indent="0" algn="ctr">
              <a:buNone/>
              <a:defRPr/>
            </a:lvl2pPr>
            <a:lvl3pPr marL="0" indent="0" algn="ctr">
              <a:buNone/>
              <a:defRPr/>
            </a:lvl3pPr>
            <a:lvl4pPr marL="0" indent="0" algn="ctr">
              <a:buNone/>
              <a:defRPr/>
            </a:lvl4pPr>
            <a:lvl5pPr marL="1828754" indent="0" algn="ctr">
              <a:buNone/>
              <a:defRPr/>
            </a:lvl5pPr>
          </a:lstStyle>
          <a:p>
            <a:pPr lvl="0"/>
            <a:r>
              <a:rPr lang="en-US"/>
              <a:t>Cover Title</a:t>
            </a:r>
          </a:p>
        </p:txBody>
      </p:sp>
      <p:sp>
        <p:nvSpPr>
          <p:cNvPr id="17" name="Content Placeholder 19">
            <a:extLst>
              <a:ext uri="{FF2B5EF4-FFF2-40B4-BE49-F238E27FC236}">
                <a16:creationId xmlns:a16="http://schemas.microsoft.com/office/drawing/2014/main" id="{3680B55B-1B26-4F39-BE0E-9BDBEA6221F4}"/>
              </a:ext>
            </a:extLst>
          </p:cNvPr>
          <p:cNvSpPr>
            <a:spLocks noGrp="1"/>
          </p:cNvSpPr>
          <p:nvPr>
            <p:ph sz="quarter" idx="15" hasCustomPrompt="1"/>
          </p:nvPr>
        </p:nvSpPr>
        <p:spPr>
          <a:xfrm>
            <a:off x="1059492" y="5401598"/>
            <a:ext cx="10068757" cy="267415"/>
          </a:xfrm>
          <a:prstGeom prst="rect">
            <a:avLst/>
          </a:prstGeom>
        </p:spPr>
        <p:txBody>
          <a:bodyPr lIns="0" tIns="0" rIns="0" bIns="0" anchor="b" anchorCtr="0">
            <a:noAutofit/>
          </a:bodyPr>
          <a:lstStyle>
            <a:lvl1pPr algn="l">
              <a:defRPr sz="2000" b="1">
                <a:solidFill>
                  <a:schemeClr val="bg1"/>
                </a:solidFill>
              </a:defRPr>
            </a:lvl1pPr>
          </a:lstStyle>
          <a:p>
            <a:pPr lvl="0"/>
            <a:r>
              <a:rPr lang="en-US"/>
              <a:t>Sub Title</a:t>
            </a:r>
          </a:p>
        </p:txBody>
      </p:sp>
      <p:sp>
        <p:nvSpPr>
          <p:cNvPr id="10" name="Text Placeholder 4">
            <a:extLst>
              <a:ext uri="{FF2B5EF4-FFF2-40B4-BE49-F238E27FC236}">
                <a16:creationId xmlns:a16="http://schemas.microsoft.com/office/drawing/2014/main" id="{B3DAA027-491F-4262-B512-162B72955EE9}"/>
              </a:ext>
            </a:extLst>
          </p:cNvPr>
          <p:cNvSpPr>
            <a:spLocks noGrp="1"/>
          </p:cNvSpPr>
          <p:nvPr>
            <p:ph type="body" sz="quarter" idx="66"/>
          </p:nvPr>
        </p:nvSpPr>
        <p:spPr>
          <a:xfrm>
            <a:off x="1083641" y="5046839"/>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
        <p:nvSpPr>
          <p:cNvPr id="11" name="Rectangle 10"/>
          <p:cNvSpPr/>
          <p:nvPr/>
        </p:nvSpPr>
        <p:spPr>
          <a:xfrm>
            <a:off x="1004871" y="6385083"/>
            <a:ext cx="10079576" cy="369332"/>
          </a:xfrm>
          <a:prstGeom prst="rect">
            <a:avLst/>
          </a:prstGeom>
        </p:spPr>
        <p:txBody>
          <a:bodyPr wrap="square">
            <a:spAutoFit/>
          </a:bodyPr>
          <a:lstStyle/>
          <a:p>
            <a:pPr algn="l"/>
            <a:r>
              <a:rPr lang="en-US" altLang="en-US" sz="900">
                <a:solidFill>
                  <a:srgbClr val="003145"/>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r>
              <a:rPr lang="en-US" altLang="en-US" sz="90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0107154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 Option Two">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5B9B5CDB-B254-4081-9482-8C14C02C6634}"/>
              </a:ext>
            </a:extLst>
          </p:cNvPr>
          <p:cNvSpPr>
            <a:spLocks noGrp="1"/>
          </p:cNvSpPr>
          <p:nvPr>
            <p:ph type="body" sz="quarter" idx="65"/>
          </p:nvPr>
        </p:nvSpPr>
        <p:spPr>
          <a:xfrm>
            <a:off x="1" y="1988645"/>
            <a:ext cx="8077767" cy="2365975"/>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sp>
        <p:nvSpPr>
          <p:cNvPr id="10" name="Text Placeholder 4">
            <a:extLst>
              <a:ext uri="{FF2B5EF4-FFF2-40B4-BE49-F238E27FC236}">
                <a16:creationId xmlns:a16="http://schemas.microsoft.com/office/drawing/2014/main" id="{621B747E-7483-4226-8E37-F49E53B69A50}"/>
              </a:ext>
            </a:extLst>
          </p:cNvPr>
          <p:cNvSpPr>
            <a:spLocks noGrp="1"/>
          </p:cNvSpPr>
          <p:nvPr>
            <p:ph type="body" sz="quarter" idx="66"/>
          </p:nvPr>
        </p:nvSpPr>
        <p:spPr>
          <a:xfrm rot="5400000">
            <a:off x="523825" y="31333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pic>
        <p:nvPicPr>
          <p:cNvPr id="7" name="Picture 6">
            <a:extLst>
              <a:ext uri="{FF2B5EF4-FFF2-40B4-BE49-F238E27FC236}">
                <a16:creationId xmlns:a16="http://schemas.microsoft.com/office/drawing/2014/main" id="{91148DE2-B69F-4458-B585-32A28D0CC8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7775" y="341105"/>
            <a:ext cx="2990851" cy="248684"/>
          </a:xfrm>
          <a:prstGeom prst="rect">
            <a:avLst/>
          </a:prstGeom>
        </p:spPr>
      </p:pic>
      <p:sp>
        <p:nvSpPr>
          <p:cNvPr id="12" name="Content Placeholder 1">
            <a:extLst>
              <a:ext uri="{FF2B5EF4-FFF2-40B4-BE49-F238E27FC236}">
                <a16:creationId xmlns:a16="http://schemas.microsoft.com/office/drawing/2014/main" id="{F70A7239-6EA1-4108-BF5A-FBBE739C6A79}"/>
              </a:ext>
            </a:extLst>
          </p:cNvPr>
          <p:cNvSpPr>
            <a:spLocks noGrp="1"/>
          </p:cNvSpPr>
          <p:nvPr>
            <p:ph sz="quarter" idx="10" hasCustomPrompt="1"/>
          </p:nvPr>
        </p:nvSpPr>
        <p:spPr>
          <a:xfrm>
            <a:off x="1440665" y="2784105"/>
            <a:ext cx="6029983" cy="553999"/>
          </a:xfrm>
        </p:spPr>
        <p:txBody>
          <a:bodyPr>
            <a:noAutofit/>
          </a:bodyPr>
          <a:lstStyle>
            <a:lvl1pPr marL="0" marR="0" indent="0" algn="l" defTabSz="914377" rtl="0" eaLnBrk="1" fontAlgn="base" latinLnBrk="0" hangingPunct="1">
              <a:lnSpc>
                <a:spcPct val="100000"/>
              </a:lnSpc>
              <a:spcBef>
                <a:spcPts val="0"/>
              </a:spcBef>
              <a:spcAft>
                <a:spcPct val="0"/>
              </a:spcAft>
              <a:buClrTx/>
              <a:buSzTx/>
              <a:buFont typeface="Arial" panose="020B0604020202020204" pitchFamily="34" charset="0"/>
              <a:buNone/>
              <a:tabLst/>
              <a:defRPr lang="en-AU" sz="3600" b="1" kern="1200" dirty="0">
                <a:solidFill>
                  <a:schemeClr val="bg1"/>
                </a:solidFill>
                <a:latin typeface="+mn-lt"/>
                <a:ea typeface="MS PGothic" panose="020B0600070205080204" pitchFamily="34" charset="-128"/>
                <a:cs typeface="ＭＳ Ｐゴシック" charset="0"/>
              </a:defRPr>
            </a:lvl1pPr>
          </a:lstStyle>
          <a:p>
            <a:r>
              <a:rPr lang="en-AU"/>
              <a:t>Cover Title</a:t>
            </a:r>
          </a:p>
        </p:txBody>
      </p:sp>
      <p:sp>
        <p:nvSpPr>
          <p:cNvPr id="13" name="Content Placeholder 2">
            <a:extLst>
              <a:ext uri="{FF2B5EF4-FFF2-40B4-BE49-F238E27FC236}">
                <a16:creationId xmlns:a16="http://schemas.microsoft.com/office/drawing/2014/main" id="{AD4049D9-5363-4D99-82E9-E8D59B51FC2A}"/>
              </a:ext>
            </a:extLst>
          </p:cNvPr>
          <p:cNvSpPr>
            <a:spLocks noGrp="1"/>
          </p:cNvSpPr>
          <p:nvPr>
            <p:ph sz="quarter" idx="15" hasCustomPrompt="1"/>
          </p:nvPr>
        </p:nvSpPr>
        <p:spPr>
          <a:xfrm>
            <a:off x="1440664" y="3298149"/>
            <a:ext cx="6029984" cy="307777"/>
          </a:xfrm>
        </p:spPr>
        <p:txBody>
          <a:bodyPr>
            <a:noAutofit/>
          </a:bodyPr>
          <a:lstStyle>
            <a:lvl1pPr marL="0" marR="0" indent="0" algn="l" defTabSz="914377" rtl="0" eaLnBrk="1" fontAlgn="base" latinLnBrk="0" hangingPunct="1">
              <a:lnSpc>
                <a:spcPct val="100000"/>
              </a:lnSpc>
              <a:spcBef>
                <a:spcPts val="0"/>
              </a:spcBef>
              <a:spcAft>
                <a:spcPct val="0"/>
              </a:spcAft>
              <a:buClrTx/>
              <a:buSzTx/>
              <a:buFont typeface="Arial" panose="020B0604020202020204" pitchFamily="34" charset="0"/>
              <a:buNone/>
              <a:tabLst/>
              <a:defRPr lang="en-AU" sz="2000" b="1" kern="1200" dirty="0">
                <a:solidFill>
                  <a:schemeClr val="bg1"/>
                </a:solidFill>
                <a:latin typeface="+mn-lt"/>
                <a:ea typeface="MS PGothic" panose="020B0600070205080204" pitchFamily="34" charset="-128"/>
                <a:cs typeface="ＭＳ Ｐゴシック" charset="0"/>
              </a:defRPr>
            </a:lvl1pPr>
          </a:lstStyle>
          <a:p>
            <a:r>
              <a:rPr lang="en-AU"/>
              <a:t>Sub Title</a:t>
            </a:r>
          </a:p>
        </p:txBody>
      </p:sp>
      <p:sp>
        <p:nvSpPr>
          <p:cNvPr id="11" name="Rectangle 10"/>
          <p:cNvSpPr/>
          <p:nvPr/>
        </p:nvSpPr>
        <p:spPr>
          <a:xfrm>
            <a:off x="1004871" y="6385083"/>
            <a:ext cx="10079576" cy="369332"/>
          </a:xfrm>
          <a:prstGeom prst="rect">
            <a:avLst/>
          </a:prstGeom>
        </p:spPr>
        <p:txBody>
          <a:bodyPr wrap="square">
            <a:spAutoFit/>
          </a:bodyPr>
          <a:lstStyle/>
          <a:p>
            <a:pPr algn="l"/>
            <a:r>
              <a:rPr lang="en-US" altLang="en-US" sz="900">
                <a:solidFill>
                  <a:srgbClr val="003145"/>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r>
              <a:rPr lang="en-US" altLang="en-US" sz="90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27804581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Divider - Option Two">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F134669-0175-47DD-8A13-06B1281D344B}"/>
              </a:ext>
            </a:extLst>
          </p:cNvPr>
          <p:cNvSpPr>
            <a:spLocks noGrp="1"/>
          </p:cNvSpPr>
          <p:nvPr>
            <p:ph type="body" sz="quarter" idx="65"/>
          </p:nvPr>
        </p:nvSpPr>
        <p:spPr>
          <a:xfrm>
            <a:off x="1" y="1988645"/>
            <a:ext cx="8077767" cy="2365975"/>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pic>
        <p:nvPicPr>
          <p:cNvPr id="7" name="Picture 6">
            <a:extLst>
              <a:ext uri="{FF2B5EF4-FFF2-40B4-BE49-F238E27FC236}">
                <a16:creationId xmlns:a16="http://schemas.microsoft.com/office/drawing/2014/main" id="{7DB450EC-704D-4BDE-8316-3DE9478979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67775" y="341105"/>
            <a:ext cx="2990851" cy="248684"/>
          </a:xfrm>
          <a:prstGeom prst="rect">
            <a:avLst/>
          </a:prstGeom>
        </p:spPr>
      </p:pic>
      <p:sp>
        <p:nvSpPr>
          <p:cNvPr id="11" name="Content Placeholder 1">
            <a:extLst>
              <a:ext uri="{FF2B5EF4-FFF2-40B4-BE49-F238E27FC236}">
                <a16:creationId xmlns:a16="http://schemas.microsoft.com/office/drawing/2014/main" id="{EAFCDCB9-D6CF-4D78-B4D2-8A3D8EE54BBB}"/>
              </a:ext>
            </a:extLst>
          </p:cNvPr>
          <p:cNvSpPr>
            <a:spLocks noGrp="1"/>
          </p:cNvSpPr>
          <p:nvPr>
            <p:ph sz="quarter" idx="10" hasCustomPrompt="1"/>
          </p:nvPr>
        </p:nvSpPr>
        <p:spPr>
          <a:xfrm>
            <a:off x="1439993" y="2908782"/>
            <a:ext cx="6071609" cy="498599"/>
          </a:xfrm>
        </p:spPr>
        <p:txBody>
          <a:bodyPr/>
          <a:lstStyle>
            <a:lvl1pPr marL="0" marR="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lang="en-AU" sz="3600" b="1" kern="1200" dirty="0">
                <a:solidFill>
                  <a:schemeClr val="bg1"/>
                </a:solidFill>
                <a:latin typeface="+mn-lt"/>
                <a:ea typeface="MS PGothic" panose="020B0600070205080204" pitchFamily="34" charset="-128"/>
                <a:cs typeface="ＭＳ Ｐゴシック" charset="0"/>
              </a:defRPr>
            </a:lvl1pPr>
          </a:lstStyle>
          <a:p>
            <a:r>
              <a:rPr lang="en-AU"/>
              <a:t>Section Title</a:t>
            </a:r>
          </a:p>
        </p:txBody>
      </p:sp>
      <p:sp>
        <p:nvSpPr>
          <p:cNvPr id="9" name="Text Placeholder 4">
            <a:extLst>
              <a:ext uri="{FF2B5EF4-FFF2-40B4-BE49-F238E27FC236}">
                <a16:creationId xmlns:a16="http://schemas.microsoft.com/office/drawing/2014/main" id="{DCE080B9-C614-41D7-952F-FAC397FA5F1B}"/>
              </a:ext>
            </a:extLst>
          </p:cNvPr>
          <p:cNvSpPr>
            <a:spLocks noGrp="1"/>
          </p:cNvSpPr>
          <p:nvPr>
            <p:ph type="body" sz="quarter" idx="66"/>
          </p:nvPr>
        </p:nvSpPr>
        <p:spPr>
          <a:xfrm rot="5400000">
            <a:off x="523825" y="31333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
        <p:nvSpPr>
          <p:cNvPr id="10" name="Rectangle 9"/>
          <p:cNvSpPr/>
          <p:nvPr/>
        </p:nvSpPr>
        <p:spPr>
          <a:xfrm>
            <a:off x="10137882" y="6367216"/>
            <a:ext cx="1301959" cy="230832"/>
          </a:xfrm>
          <a:prstGeom prst="rect">
            <a:avLst/>
          </a:prstGeom>
        </p:spPr>
        <p:txBody>
          <a:bodyPr wrap="none">
            <a:spAutoFit/>
          </a:bodyPr>
          <a:lstStyle/>
          <a:p>
            <a:r>
              <a:rPr lang="en-US" sz="900">
                <a:solidFill>
                  <a:schemeClr val="bg1"/>
                </a:solidFill>
              </a:rPr>
              <a:t>All rights reserved. ©</a:t>
            </a:r>
          </a:p>
        </p:txBody>
      </p:sp>
      <p:sp>
        <p:nvSpPr>
          <p:cNvPr id="13" name="TextBox 12">
            <a:extLst>
              <a:ext uri="{FF2B5EF4-FFF2-40B4-BE49-F238E27FC236}">
                <a16:creationId xmlns:a16="http://schemas.microsoft.com/office/drawing/2014/main" id="{9ECB7A92-3927-4DAB-9B31-D7CFF3B2AB68}"/>
              </a:ext>
            </a:extLst>
          </p:cNvPr>
          <p:cNvSpPr txBox="1"/>
          <p:nvPr/>
        </p:nvSpPr>
        <p:spPr>
          <a:xfrm>
            <a:off x="11412523" y="6367216"/>
            <a:ext cx="325731" cy="230832"/>
          </a:xfrm>
          <a:prstGeom prst="rect">
            <a:avLst/>
          </a:prstGeom>
          <a:noFill/>
        </p:spPr>
        <p:txBody>
          <a:bodyPr wrap="none" rtlCol="0">
            <a:noAutofit/>
          </a:bodyPr>
          <a:lstStyle/>
          <a:p>
            <a:pPr algn="r"/>
            <a:fld id="{174FED9F-9B3F-46A1-AA7A-E1862A4326D4}" type="slidenum">
              <a:rPr lang="en-US" sz="900" dirty="0">
                <a:solidFill>
                  <a:schemeClr val="bg1"/>
                </a:solidFill>
                <a:latin typeface="Century Gothic"/>
                <a:cs typeface="Century Gothic"/>
              </a:rPr>
              <a:pPr algn="r"/>
              <a:t>‹#›</a:t>
            </a:fld>
            <a:endParaRPr lang="en-US" sz="900">
              <a:solidFill>
                <a:schemeClr val="bg1"/>
              </a:solidFill>
              <a:latin typeface="Century Gothic"/>
              <a:cs typeface="Century Gothic"/>
            </a:endParaRPr>
          </a:p>
        </p:txBody>
      </p:sp>
    </p:spTree>
    <p:extLst>
      <p:ext uri="{BB962C8B-B14F-4D97-AF65-F5344CB8AC3E}">
        <p14:creationId xmlns:p14="http://schemas.microsoft.com/office/powerpoint/2010/main" val="208406427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Divider - Option Two">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7F53120-07C2-4C5E-BA4C-6F33EB295001}"/>
              </a:ext>
            </a:extLst>
          </p:cNvPr>
          <p:cNvSpPr>
            <a:spLocks noGrp="1"/>
          </p:cNvSpPr>
          <p:nvPr>
            <p:ph type="body" sz="quarter" idx="65"/>
          </p:nvPr>
        </p:nvSpPr>
        <p:spPr>
          <a:xfrm>
            <a:off x="2" y="-30079"/>
            <a:ext cx="12191999" cy="6397293"/>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sp>
        <p:nvSpPr>
          <p:cNvPr id="11" name="Content Placeholder 1">
            <a:extLst>
              <a:ext uri="{FF2B5EF4-FFF2-40B4-BE49-F238E27FC236}">
                <a16:creationId xmlns:a16="http://schemas.microsoft.com/office/drawing/2014/main" id="{EAFCDCB9-D6CF-4D78-B4D2-8A3D8EE54BBB}"/>
              </a:ext>
            </a:extLst>
          </p:cNvPr>
          <p:cNvSpPr>
            <a:spLocks noGrp="1"/>
          </p:cNvSpPr>
          <p:nvPr>
            <p:ph sz="quarter" idx="10" hasCustomPrompt="1"/>
          </p:nvPr>
        </p:nvSpPr>
        <p:spPr>
          <a:xfrm>
            <a:off x="1439993" y="2908782"/>
            <a:ext cx="6071609" cy="498599"/>
          </a:xfrm>
        </p:spPr>
        <p:txBody>
          <a:bodyPr/>
          <a:lstStyle>
            <a:lvl1pPr marL="0" marR="0" indent="0" algn="l" defTabSz="914377" rtl="0" eaLnBrk="1" fontAlgn="base" latinLnBrk="0" hangingPunct="1">
              <a:lnSpc>
                <a:spcPct val="90000"/>
              </a:lnSpc>
              <a:spcBef>
                <a:spcPts val="1000"/>
              </a:spcBef>
              <a:spcAft>
                <a:spcPct val="0"/>
              </a:spcAft>
              <a:buClrTx/>
              <a:buSzTx/>
              <a:buFont typeface="Arial" panose="020B0604020202020204" pitchFamily="34" charset="0"/>
              <a:buNone/>
              <a:tabLst/>
              <a:defRPr lang="en-AU" sz="3600" b="1" kern="1200" dirty="0">
                <a:solidFill>
                  <a:schemeClr val="bg1"/>
                </a:solidFill>
                <a:latin typeface="+mn-lt"/>
                <a:ea typeface="MS PGothic" panose="020B0600070205080204" pitchFamily="34" charset="-128"/>
                <a:cs typeface="ＭＳ Ｐゴシック" charset="0"/>
              </a:defRPr>
            </a:lvl1pPr>
          </a:lstStyle>
          <a:p>
            <a:r>
              <a:rPr lang="en-AU"/>
              <a:t>Section Title</a:t>
            </a:r>
          </a:p>
        </p:txBody>
      </p:sp>
      <p:sp>
        <p:nvSpPr>
          <p:cNvPr id="9" name="Text Placeholder 4">
            <a:extLst>
              <a:ext uri="{FF2B5EF4-FFF2-40B4-BE49-F238E27FC236}">
                <a16:creationId xmlns:a16="http://schemas.microsoft.com/office/drawing/2014/main" id="{DCE080B9-C614-41D7-952F-FAC397FA5F1B}"/>
              </a:ext>
            </a:extLst>
          </p:cNvPr>
          <p:cNvSpPr>
            <a:spLocks noGrp="1"/>
          </p:cNvSpPr>
          <p:nvPr>
            <p:ph type="body" sz="quarter" idx="66"/>
          </p:nvPr>
        </p:nvSpPr>
        <p:spPr>
          <a:xfrm rot="5400000">
            <a:off x="523825" y="31333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
        <p:nvSpPr>
          <p:cNvPr id="10" name="Rectangle 9"/>
          <p:cNvSpPr/>
          <p:nvPr/>
        </p:nvSpPr>
        <p:spPr>
          <a:xfrm>
            <a:off x="10137882" y="6367216"/>
            <a:ext cx="1301959" cy="230832"/>
          </a:xfrm>
          <a:prstGeom prst="rect">
            <a:avLst/>
          </a:prstGeom>
        </p:spPr>
        <p:txBody>
          <a:bodyPr wrap="none">
            <a:spAutoFit/>
          </a:bodyPr>
          <a:lstStyle/>
          <a:p>
            <a:r>
              <a:rPr lang="en-US" sz="900">
                <a:solidFill>
                  <a:schemeClr val="bg1"/>
                </a:solidFill>
              </a:rPr>
              <a:t>All rights reserved. ©</a:t>
            </a:r>
          </a:p>
        </p:txBody>
      </p:sp>
      <p:sp>
        <p:nvSpPr>
          <p:cNvPr id="13" name="TextBox 12">
            <a:extLst>
              <a:ext uri="{FF2B5EF4-FFF2-40B4-BE49-F238E27FC236}">
                <a16:creationId xmlns:a16="http://schemas.microsoft.com/office/drawing/2014/main" id="{9ECB7A92-3927-4DAB-9B31-D7CFF3B2AB68}"/>
              </a:ext>
            </a:extLst>
          </p:cNvPr>
          <p:cNvSpPr txBox="1"/>
          <p:nvPr/>
        </p:nvSpPr>
        <p:spPr>
          <a:xfrm>
            <a:off x="11412523" y="6367216"/>
            <a:ext cx="325731" cy="230832"/>
          </a:xfrm>
          <a:prstGeom prst="rect">
            <a:avLst/>
          </a:prstGeom>
          <a:noFill/>
        </p:spPr>
        <p:txBody>
          <a:bodyPr wrap="none" rtlCol="0">
            <a:noAutofit/>
          </a:bodyPr>
          <a:lstStyle/>
          <a:p>
            <a:pPr algn="r"/>
            <a:fld id="{174FED9F-9B3F-46A1-AA7A-E1862A4326D4}" type="slidenum">
              <a:rPr lang="en-US" sz="900" dirty="0">
                <a:solidFill>
                  <a:schemeClr val="bg1"/>
                </a:solidFill>
                <a:latin typeface="Century Gothic"/>
                <a:cs typeface="Century Gothic"/>
              </a:rPr>
              <a:pPr algn="r"/>
              <a:t>‹#›</a:t>
            </a:fld>
            <a:endParaRPr lang="en-US" sz="900">
              <a:solidFill>
                <a:schemeClr val="bg1"/>
              </a:solidFill>
              <a:latin typeface="Century Gothic"/>
              <a:cs typeface="Century Gothic"/>
            </a:endParaRPr>
          </a:p>
        </p:txBody>
      </p:sp>
      <p:sp>
        <p:nvSpPr>
          <p:cNvPr id="14" name="Rectangle 13"/>
          <p:cNvSpPr/>
          <p:nvPr/>
        </p:nvSpPr>
        <p:spPr>
          <a:xfrm>
            <a:off x="10290282" y="6519616"/>
            <a:ext cx="1301959" cy="230832"/>
          </a:xfrm>
          <a:prstGeom prst="rect">
            <a:avLst/>
          </a:prstGeom>
        </p:spPr>
        <p:txBody>
          <a:bodyPr wrap="none">
            <a:spAutoFit/>
          </a:bodyPr>
          <a:lstStyle/>
          <a:p>
            <a:r>
              <a:rPr lang="en-US" sz="900"/>
              <a:t>All rights reserved. ©</a:t>
            </a:r>
          </a:p>
        </p:txBody>
      </p:sp>
      <p:pic>
        <p:nvPicPr>
          <p:cNvPr id="15" name="Picture 14">
            <a:extLst>
              <a:ext uri="{FF2B5EF4-FFF2-40B4-BE49-F238E27FC236}">
                <a16:creationId xmlns:a16="http://schemas.microsoft.com/office/drawing/2014/main" id="{0122DD41-7539-4B42-B3C9-685080180D3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87384" y="6550082"/>
            <a:ext cx="1808736" cy="149175"/>
          </a:xfrm>
          <a:prstGeom prst="rect">
            <a:avLst/>
          </a:prstGeom>
        </p:spPr>
      </p:pic>
      <p:sp>
        <p:nvSpPr>
          <p:cNvPr id="16" name="TextBox 15">
            <a:extLst>
              <a:ext uri="{FF2B5EF4-FFF2-40B4-BE49-F238E27FC236}">
                <a16:creationId xmlns:a16="http://schemas.microsoft.com/office/drawing/2014/main" id="{9ECB7A92-3927-4DAB-9B31-D7CFF3B2AB68}"/>
              </a:ext>
            </a:extLst>
          </p:cNvPr>
          <p:cNvSpPr txBox="1"/>
          <p:nvPr/>
        </p:nvSpPr>
        <p:spPr>
          <a:xfrm>
            <a:off x="11564923" y="6519616"/>
            <a:ext cx="325731" cy="230832"/>
          </a:xfrm>
          <a:prstGeom prst="rect">
            <a:avLst/>
          </a:prstGeom>
          <a:noFill/>
        </p:spPr>
        <p:txBody>
          <a:bodyPr wrap="none" rtlCol="0">
            <a:noAutofit/>
          </a:bodyPr>
          <a:lstStyle/>
          <a:p>
            <a:pPr algn="r"/>
            <a:fld id="{174FED9F-9B3F-46A1-AA7A-E1862A4326D4}" type="slidenum">
              <a:rPr lang="en-US" sz="900" dirty="0">
                <a:solidFill>
                  <a:schemeClr val="accent3"/>
                </a:solidFill>
                <a:latin typeface="Century Gothic"/>
                <a:cs typeface="Century Gothic"/>
              </a:rPr>
              <a:pPr algn="r"/>
              <a:t>‹#›</a:t>
            </a:fld>
            <a:endParaRPr lang="en-US" sz="900">
              <a:solidFill>
                <a:schemeClr val="accent3"/>
              </a:solidFill>
              <a:latin typeface="Century Gothic"/>
              <a:cs typeface="Century Gothic"/>
            </a:endParaRPr>
          </a:p>
        </p:txBody>
      </p:sp>
    </p:spTree>
    <p:extLst>
      <p:ext uri="{BB962C8B-B14F-4D97-AF65-F5344CB8AC3E}">
        <p14:creationId xmlns:p14="http://schemas.microsoft.com/office/powerpoint/2010/main" val="203787781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831DF1EA-EC29-4100-B499-96899711A194}"/>
              </a:ext>
            </a:extLst>
          </p:cNvPr>
          <p:cNvSpPr>
            <a:spLocks noGrp="1"/>
          </p:cNvSpPr>
          <p:nvPr>
            <p:ph type="pic" sz="quarter" idx="12" hasCustomPrompt="1"/>
          </p:nvPr>
        </p:nvSpPr>
        <p:spPr>
          <a:xfrm>
            <a:off x="1" y="0"/>
            <a:ext cx="5638788" cy="6858000"/>
          </a:xfrm>
          <a:prstGeom prst="rect">
            <a:avLst/>
          </a:prstGeom>
          <a:pattFill prst="pct25">
            <a:fgClr>
              <a:schemeClr val="accent5">
                <a:lumMod val="40000"/>
                <a:lumOff val="60000"/>
              </a:schemeClr>
            </a:fgClr>
            <a:bgClr>
              <a:schemeClr val="bg1"/>
            </a:bgClr>
          </a:pattFill>
        </p:spPr>
        <p:txBody>
          <a:bodyPr lIns="720000" tIns="360000" rIns="1800000">
            <a:normAutofit/>
          </a:bodyPr>
          <a:lstStyle>
            <a:lvl1pPr marL="0" marR="0" indent="0" algn="l" defTabSz="914377" rtl="0" eaLnBrk="1" fontAlgn="base" latinLnBrk="0" hangingPunct="1">
              <a:lnSpc>
                <a:spcPct val="90000"/>
              </a:lnSpc>
              <a:spcBef>
                <a:spcPts val="1000"/>
              </a:spcBef>
              <a:spcAft>
                <a:spcPct val="0"/>
              </a:spcAft>
              <a:buClrTx/>
              <a:buSzTx/>
              <a:buFont typeface="Century Gothic" panose="020B0604020202020204" pitchFamily="34" charset="0"/>
              <a:buNone/>
              <a:tabLst/>
              <a:defRPr sz="1400">
                <a:solidFill>
                  <a:schemeClr val="accent3"/>
                </a:solidFill>
                <a:highlight>
                  <a:srgbClr val="E7EBEE"/>
                </a:highlight>
              </a:defRPr>
            </a:lvl1pPr>
          </a:lstStyle>
          <a:p>
            <a:pPr marL="0" marR="0" lvl="0" indent="0" algn="l" defTabSz="914377" rtl="0" eaLnBrk="1" fontAlgn="base" latinLnBrk="0" hangingPunct="1">
              <a:lnSpc>
                <a:spcPct val="90000"/>
              </a:lnSpc>
              <a:spcBef>
                <a:spcPts val="1000"/>
              </a:spcBef>
              <a:spcAft>
                <a:spcPct val="0"/>
              </a:spcAft>
              <a:buClrTx/>
              <a:buSzTx/>
              <a:buFont typeface="Century Gothic" panose="020B0604020202020204" pitchFamily="34" charset="0"/>
              <a:buNone/>
              <a:tabLst/>
              <a:defRPr/>
            </a:pPr>
            <a:r>
              <a:rPr lang="en-US" sz="1400"/>
              <a:t>To insert image behind this, right click on the blue box and choose ‘send to back’. Then click on the icon to add an image. Once inserted, right click on the image and choose ' send to the back’</a:t>
            </a:r>
          </a:p>
        </p:txBody>
      </p:sp>
      <p:sp>
        <p:nvSpPr>
          <p:cNvPr id="20" name="Text Placeholder 4">
            <a:extLst>
              <a:ext uri="{FF2B5EF4-FFF2-40B4-BE49-F238E27FC236}">
                <a16:creationId xmlns:a16="http://schemas.microsoft.com/office/drawing/2014/main" id="{248B6610-62D8-4484-A31D-EF39833C97EC}"/>
              </a:ext>
            </a:extLst>
          </p:cNvPr>
          <p:cNvSpPr>
            <a:spLocks noGrp="1"/>
          </p:cNvSpPr>
          <p:nvPr>
            <p:ph type="body" sz="quarter" idx="65"/>
          </p:nvPr>
        </p:nvSpPr>
        <p:spPr>
          <a:xfrm>
            <a:off x="2" y="0"/>
            <a:ext cx="5638788" cy="6858000"/>
          </a:xfrm>
          <a:solidFill>
            <a:schemeClr val="accent3">
              <a:alpha val="70000"/>
            </a:schemeClr>
          </a:solidFill>
        </p:spPr>
        <p:txBody>
          <a:bodyPr>
            <a:noAutofit/>
          </a:bodyPr>
          <a:lstStyle>
            <a:lvl1pPr>
              <a:defRPr>
                <a:solidFill>
                  <a:schemeClr val="tx2">
                    <a:alpha val="0"/>
                  </a:schemeClr>
                </a:solidFill>
              </a:defRPr>
            </a:lvl1pPr>
          </a:lstStyle>
          <a:p>
            <a:pPr lvl="0"/>
            <a:r>
              <a:rPr lang="en-US"/>
              <a:t>Edit Master text styles</a:t>
            </a:r>
          </a:p>
        </p:txBody>
      </p:sp>
      <p:sp>
        <p:nvSpPr>
          <p:cNvPr id="25" name="Content Placeholder 19">
            <a:extLst>
              <a:ext uri="{FF2B5EF4-FFF2-40B4-BE49-F238E27FC236}">
                <a16:creationId xmlns:a16="http://schemas.microsoft.com/office/drawing/2014/main" id="{90F5ACBF-1695-423F-9E53-20818A06E91A}"/>
              </a:ext>
            </a:extLst>
          </p:cNvPr>
          <p:cNvSpPr>
            <a:spLocks noGrp="1"/>
          </p:cNvSpPr>
          <p:nvPr>
            <p:ph sz="quarter" idx="15" hasCustomPrompt="1"/>
          </p:nvPr>
        </p:nvSpPr>
        <p:spPr>
          <a:xfrm>
            <a:off x="6138685" y="1042843"/>
            <a:ext cx="4443936" cy="334853"/>
          </a:xfrm>
          <a:prstGeom prst="rect">
            <a:avLst/>
          </a:prstGeom>
        </p:spPr>
        <p:txBody>
          <a:bodyPr lIns="0" anchor="t" anchorCtr="0">
            <a:noAutofit/>
          </a:bodyPr>
          <a:lstStyle>
            <a:lvl1pPr marL="539987" indent="-539987" algn="l">
              <a:lnSpc>
                <a:spcPct val="100000"/>
              </a:lnSpc>
              <a:buClr>
                <a:schemeClr val="accent5">
                  <a:lumMod val="40000"/>
                  <a:lumOff val="60000"/>
                </a:schemeClr>
              </a:buClr>
              <a:buSzPct val="200000"/>
              <a:buFont typeface="+mj-lt"/>
              <a:buAutoNum type="arabicPeriod"/>
              <a:defRPr sz="1600" b="1">
                <a:solidFill>
                  <a:srgbClr val="003145"/>
                </a:solidFill>
              </a:defRPr>
            </a:lvl1pPr>
          </a:lstStyle>
          <a:p>
            <a:pPr lvl="0"/>
            <a:r>
              <a:rPr lang="en-US"/>
              <a:t>Topic one</a:t>
            </a:r>
          </a:p>
        </p:txBody>
      </p:sp>
      <p:sp>
        <p:nvSpPr>
          <p:cNvPr id="21" name="Content Placeholder 19">
            <a:extLst>
              <a:ext uri="{FF2B5EF4-FFF2-40B4-BE49-F238E27FC236}">
                <a16:creationId xmlns:a16="http://schemas.microsoft.com/office/drawing/2014/main" id="{FC5132DD-A540-EA45-BBB4-8EA7ABF1DE8B}"/>
              </a:ext>
            </a:extLst>
          </p:cNvPr>
          <p:cNvSpPr>
            <a:spLocks noGrp="1"/>
          </p:cNvSpPr>
          <p:nvPr>
            <p:ph sz="quarter" idx="29" hasCustomPrompt="1"/>
          </p:nvPr>
        </p:nvSpPr>
        <p:spPr>
          <a:xfrm>
            <a:off x="6693409" y="1530524"/>
            <a:ext cx="3889212" cy="334853"/>
          </a:xfrm>
          <a:prstGeom prst="rect">
            <a:avLst/>
          </a:prstGeom>
        </p:spPr>
        <p:txBody>
          <a:bodyPr lIns="0" anchor="t" anchorCtr="0">
            <a:noAutofit/>
          </a:bodyPr>
          <a:lstStyle>
            <a:lvl1pPr marL="0" indent="0" algn="l">
              <a:lnSpc>
                <a:spcPct val="100000"/>
              </a:lnSpc>
              <a:spcBef>
                <a:spcPts val="0"/>
              </a:spcBef>
              <a:buClr>
                <a:schemeClr val="accent5">
                  <a:lumMod val="40000"/>
                  <a:lumOff val="60000"/>
                </a:schemeClr>
              </a:buClr>
              <a:buSzPct val="200000"/>
              <a:buFont typeface="+mj-lt"/>
              <a:buNone/>
              <a:defRPr sz="1400" b="0">
                <a:solidFill>
                  <a:schemeClr val="accent3"/>
                </a:solidFill>
              </a:defRPr>
            </a:lvl1pPr>
          </a:lstStyle>
          <a:p>
            <a:pPr lvl="0"/>
            <a:r>
              <a:rPr lang="en-US"/>
              <a:t>Sub-topic</a:t>
            </a:r>
          </a:p>
        </p:txBody>
      </p:sp>
      <p:sp>
        <p:nvSpPr>
          <p:cNvPr id="24" name="Content Placeholder 19">
            <a:extLst>
              <a:ext uri="{FF2B5EF4-FFF2-40B4-BE49-F238E27FC236}">
                <a16:creationId xmlns:a16="http://schemas.microsoft.com/office/drawing/2014/main" id="{8DD18108-53ED-2A40-A1C5-B4ABFA49BAB4}"/>
              </a:ext>
            </a:extLst>
          </p:cNvPr>
          <p:cNvSpPr>
            <a:spLocks noGrp="1"/>
          </p:cNvSpPr>
          <p:nvPr>
            <p:ph sz="quarter" idx="30" hasCustomPrompt="1"/>
          </p:nvPr>
        </p:nvSpPr>
        <p:spPr>
          <a:xfrm>
            <a:off x="6138685" y="2993564"/>
            <a:ext cx="4443936" cy="334853"/>
          </a:xfrm>
          <a:prstGeom prst="rect">
            <a:avLst/>
          </a:prstGeom>
        </p:spPr>
        <p:txBody>
          <a:bodyPr lIns="0" anchor="t" anchorCtr="0">
            <a:noAutofit/>
          </a:bodyPr>
          <a:lstStyle>
            <a:lvl1pPr marL="539987" indent="-539987" algn="l">
              <a:lnSpc>
                <a:spcPct val="100000"/>
              </a:lnSpc>
              <a:buClr>
                <a:schemeClr val="accent5">
                  <a:lumMod val="40000"/>
                  <a:lumOff val="60000"/>
                </a:schemeClr>
              </a:buClr>
              <a:buSzPct val="200000"/>
              <a:buFont typeface="+mj-lt"/>
              <a:buAutoNum type="arabicPeriod" startAt="2"/>
              <a:defRPr sz="1600" b="1">
                <a:solidFill>
                  <a:srgbClr val="003145"/>
                </a:solidFill>
              </a:defRPr>
            </a:lvl1pPr>
          </a:lstStyle>
          <a:p>
            <a:pPr lvl="0"/>
            <a:r>
              <a:rPr lang="en-US"/>
              <a:t>Topic one</a:t>
            </a:r>
          </a:p>
        </p:txBody>
      </p:sp>
      <p:sp>
        <p:nvSpPr>
          <p:cNvPr id="27" name="Content Placeholder 19">
            <a:extLst>
              <a:ext uri="{FF2B5EF4-FFF2-40B4-BE49-F238E27FC236}">
                <a16:creationId xmlns:a16="http://schemas.microsoft.com/office/drawing/2014/main" id="{DF0BB706-915F-2D4E-AB3C-4BD1C7AB035F}"/>
              </a:ext>
            </a:extLst>
          </p:cNvPr>
          <p:cNvSpPr>
            <a:spLocks noGrp="1"/>
          </p:cNvSpPr>
          <p:nvPr>
            <p:ph sz="quarter" idx="31" hasCustomPrompt="1"/>
          </p:nvPr>
        </p:nvSpPr>
        <p:spPr>
          <a:xfrm>
            <a:off x="6693409" y="3481243"/>
            <a:ext cx="3889212" cy="334853"/>
          </a:xfrm>
          <a:prstGeom prst="rect">
            <a:avLst/>
          </a:prstGeom>
        </p:spPr>
        <p:txBody>
          <a:bodyPr lIns="0" anchor="t" anchorCtr="0">
            <a:noAutofit/>
          </a:bodyPr>
          <a:lstStyle>
            <a:lvl1pPr marL="0" indent="0" algn="l">
              <a:lnSpc>
                <a:spcPct val="100000"/>
              </a:lnSpc>
              <a:spcBef>
                <a:spcPts val="0"/>
              </a:spcBef>
              <a:buClr>
                <a:schemeClr val="accent5">
                  <a:lumMod val="40000"/>
                  <a:lumOff val="60000"/>
                </a:schemeClr>
              </a:buClr>
              <a:buSzPct val="200000"/>
              <a:buFont typeface="+mj-lt"/>
              <a:buNone/>
              <a:defRPr sz="1400" b="0">
                <a:solidFill>
                  <a:schemeClr val="accent3"/>
                </a:solidFill>
              </a:defRPr>
            </a:lvl1pPr>
          </a:lstStyle>
          <a:p>
            <a:pPr lvl="0"/>
            <a:r>
              <a:rPr lang="en-US"/>
              <a:t>Sub-topic</a:t>
            </a:r>
          </a:p>
        </p:txBody>
      </p:sp>
      <p:sp>
        <p:nvSpPr>
          <p:cNvPr id="29" name="Content Placeholder 19">
            <a:extLst>
              <a:ext uri="{FF2B5EF4-FFF2-40B4-BE49-F238E27FC236}">
                <a16:creationId xmlns:a16="http://schemas.microsoft.com/office/drawing/2014/main" id="{6371AC57-0BCD-634D-9B19-E929576353EE}"/>
              </a:ext>
            </a:extLst>
          </p:cNvPr>
          <p:cNvSpPr>
            <a:spLocks noGrp="1"/>
          </p:cNvSpPr>
          <p:nvPr>
            <p:ph sz="quarter" idx="32" hasCustomPrompt="1"/>
          </p:nvPr>
        </p:nvSpPr>
        <p:spPr>
          <a:xfrm>
            <a:off x="6138685" y="4776858"/>
            <a:ext cx="4443936" cy="334853"/>
          </a:xfrm>
          <a:prstGeom prst="rect">
            <a:avLst/>
          </a:prstGeom>
        </p:spPr>
        <p:txBody>
          <a:bodyPr lIns="0" anchor="t" anchorCtr="0">
            <a:noAutofit/>
          </a:bodyPr>
          <a:lstStyle>
            <a:lvl1pPr marL="539987" indent="-539987" algn="l">
              <a:lnSpc>
                <a:spcPct val="100000"/>
              </a:lnSpc>
              <a:buClr>
                <a:schemeClr val="accent5">
                  <a:lumMod val="40000"/>
                  <a:lumOff val="60000"/>
                </a:schemeClr>
              </a:buClr>
              <a:buSzPct val="200000"/>
              <a:buFont typeface="+mj-lt"/>
              <a:buAutoNum type="arabicPeriod" startAt="3"/>
              <a:defRPr sz="1600" b="1">
                <a:solidFill>
                  <a:srgbClr val="003145"/>
                </a:solidFill>
              </a:defRPr>
            </a:lvl1pPr>
          </a:lstStyle>
          <a:p>
            <a:pPr lvl="0"/>
            <a:r>
              <a:rPr lang="en-US"/>
              <a:t>Topic one</a:t>
            </a:r>
          </a:p>
        </p:txBody>
      </p:sp>
      <p:sp>
        <p:nvSpPr>
          <p:cNvPr id="36" name="Content Placeholder 19">
            <a:extLst>
              <a:ext uri="{FF2B5EF4-FFF2-40B4-BE49-F238E27FC236}">
                <a16:creationId xmlns:a16="http://schemas.microsoft.com/office/drawing/2014/main" id="{A9A8EE3E-5176-DA49-9506-D7979AE800B7}"/>
              </a:ext>
            </a:extLst>
          </p:cNvPr>
          <p:cNvSpPr>
            <a:spLocks noGrp="1"/>
          </p:cNvSpPr>
          <p:nvPr>
            <p:ph sz="quarter" idx="33" hasCustomPrompt="1"/>
          </p:nvPr>
        </p:nvSpPr>
        <p:spPr>
          <a:xfrm>
            <a:off x="6693409" y="5264536"/>
            <a:ext cx="3889212" cy="334853"/>
          </a:xfrm>
          <a:prstGeom prst="rect">
            <a:avLst/>
          </a:prstGeom>
        </p:spPr>
        <p:txBody>
          <a:bodyPr lIns="0" anchor="t" anchorCtr="0">
            <a:noAutofit/>
          </a:bodyPr>
          <a:lstStyle>
            <a:lvl1pPr marL="0" indent="0" algn="l">
              <a:lnSpc>
                <a:spcPct val="100000"/>
              </a:lnSpc>
              <a:spcBef>
                <a:spcPts val="0"/>
              </a:spcBef>
              <a:buClr>
                <a:schemeClr val="accent5">
                  <a:lumMod val="40000"/>
                  <a:lumOff val="60000"/>
                </a:schemeClr>
              </a:buClr>
              <a:buSzPct val="200000"/>
              <a:buFont typeface="+mj-lt"/>
              <a:buNone/>
              <a:defRPr sz="1400" b="0">
                <a:solidFill>
                  <a:schemeClr val="accent3"/>
                </a:solidFill>
              </a:defRPr>
            </a:lvl1pPr>
          </a:lstStyle>
          <a:p>
            <a:pPr lvl="0"/>
            <a:r>
              <a:rPr lang="en-US"/>
              <a:t>Sub-topic</a:t>
            </a:r>
          </a:p>
        </p:txBody>
      </p:sp>
      <p:sp>
        <p:nvSpPr>
          <p:cNvPr id="17" name="Content Placeholder 7">
            <a:extLst>
              <a:ext uri="{FF2B5EF4-FFF2-40B4-BE49-F238E27FC236}">
                <a16:creationId xmlns:a16="http://schemas.microsoft.com/office/drawing/2014/main" id="{0EEE937E-BE79-4FA6-BEEF-46A58CAB8DAB}"/>
              </a:ext>
            </a:extLst>
          </p:cNvPr>
          <p:cNvSpPr>
            <a:spLocks noGrp="1"/>
          </p:cNvSpPr>
          <p:nvPr>
            <p:ph sz="quarter" idx="10" hasCustomPrompt="1"/>
          </p:nvPr>
        </p:nvSpPr>
        <p:spPr>
          <a:xfrm>
            <a:off x="641773" y="2984394"/>
            <a:ext cx="4291564" cy="498599"/>
          </a:xfrm>
        </p:spPr>
        <p:txBody>
          <a:bodyPr/>
          <a:lstStyle>
            <a:lvl1pPr>
              <a:defRPr lang="en-AU" sz="3600" b="1" kern="1200" dirty="0">
                <a:solidFill>
                  <a:schemeClr val="bg1"/>
                </a:solidFill>
                <a:latin typeface="+mn-lt"/>
                <a:ea typeface="MS PGothic" panose="020B0600070205080204" pitchFamily="34" charset="-128"/>
                <a:cs typeface="ＭＳ Ｐゴシック" charset="0"/>
              </a:defRPr>
            </a:lvl1pPr>
          </a:lstStyle>
          <a:p>
            <a:r>
              <a:rPr lang="en-AU"/>
              <a:t>Agenda</a:t>
            </a:r>
          </a:p>
        </p:txBody>
      </p:sp>
      <p:pic>
        <p:nvPicPr>
          <p:cNvPr id="19" name="Picture 18">
            <a:extLst>
              <a:ext uri="{FF2B5EF4-FFF2-40B4-BE49-F238E27FC236}">
                <a16:creationId xmlns:a16="http://schemas.microsoft.com/office/drawing/2014/main" id="{6DEEE501-2A01-4D41-A96E-0C021EB9F3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2419" y="6348078"/>
            <a:ext cx="2249805" cy="187068"/>
          </a:xfrm>
          <a:prstGeom prst="rect">
            <a:avLst/>
          </a:prstGeom>
        </p:spPr>
      </p:pic>
      <p:sp>
        <p:nvSpPr>
          <p:cNvPr id="15" name="Text Placeholder 4">
            <a:extLst>
              <a:ext uri="{FF2B5EF4-FFF2-40B4-BE49-F238E27FC236}">
                <a16:creationId xmlns:a16="http://schemas.microsoft.com/office/drawing/2014/main" id="{E81D0FC9-D950-48CA-A94F-0EDD1EF28974}"/>
              </a:ext>
            </a:extLst>
          </p:cNvPr>
          <p:cNvSpPr>
            <a:spLocks noGrp="1"/>
          </p:cNvSpPr>
          <p:nvPr>
            <p:ph type="body" sz="quarter" idx="66"/>
          </p:nvPr>
        </p:nvSpPr>
        <p:spPr>
          <a:xfrm>
            <a:off x="679112" y="3670054"/>
            <a:ext cx="1379224" cy="76557"/>
          </a:xfrm>
          <a:solidFill>
            <a:schemeClr val="accent5"/>
          </a:solidFill>
        </p:spPr>
        <p:txBody>
          <a:bodyPr>
            <a:noAutofit/>
          </a:bodyPr>
          <a:lstStyle>
            <a:lvl1pPr>
              <a:defRPr>
                <a:solidFill>
                  <a:schemeClr val="tx2">
                    <a:alpha val="0"/>
                  </a:schemeClr>
                </a:solidFill>
              </a:defRPr>
            </a:lvl1pPr>
          </a:lstStyle>
          <a:p>
            <a:pPr lvl="0"/>
            <a:r>
              <a:rPr lang="en-US"/>
              <a:t>Edit Master text styles</a:t>
            </a:r>
          </a:p>
        </p:txBody>
      </p:sp>
    </p:spTree>
    <p:extLst>
      <p:ext uri="{BB962C8B-B14F-4D97-AF65-F5344CB8AC3E}">
        <p14:creationId xmlns:p14="http://schemas.microsoft.com/office/powerpoint/2010/main" val="4927192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Section Divider - Blue Lightning Option Two">
    <p:spTree>
      <p:nvGrpSpPr>
        <p:cNvPr id="1" name=""/>
        <p:cNvGrpSpPr/>
        <p:nvPr/>
      </p:nvGrpSpPr>
      <p:grpSpPr>
        <a:xfrm>
          <a:off x="0" y="0"/>
          <a:ext cx="0" cy="0"/>
          <a:chOff x="0" y="0"/>
          <a:chExt cx="0" cy="0"/>
        </a:xfrm>
      </p:grpSpPr>
      <p:pic>
        <p:nvPicPr>
          <p:cNvPr id="4" name="Picture 3" descr="A group of people looking at a phone&#10;&#10;Description automatically generated">
            <a:extLst>
              <a:ext uri="{FF2B5EF4-FFF2-40B4-BE49-F238E27FC236}">
                <a16:creationId xmlns:a16="http://schemas.microsoft.com/office/drawing/2014/main" id="{38AFA76B-A466-5486-B205-88E9FCB49384}"/>
              </a:ext>
            </a:extLst>
          </p:cNvPr>
          <p:cNvPicPr>
            <a:picLocks noChangeAspect="1"/>
          </p:cNvPicPr>
          <p:nvPr userDrawn="1"/>
        </p:nvPicPr>
        <p:blipFill>
          <a:blip r:embed="rId2"/>
          <a:srcRect t="7812" b="7812"/>
          <a:stretch/>
        </p:blipFill>
        <p:spPr>
          <a:xfrm>
            <a:off x="0" y="0"/>
            <a:ext cx="12192000" cy="6857999"/>
          </a:xfrm>
          <a:prstGeom prst="rect">
            <a:avLst/>
          </a:prstGeom>
        </p:spPr>
      </p:pic>
      <p:sp>
        <p:nvSpPr>
          <p:cNvPr id="2" name="Rectangle 1">
            <a:extLst>
              <a:ext uri="{FF2B5EF4-FFF2-40B4-BE49-F238E27FC236}">
                <a16:creationId xmlns:a16="http://schemas.microsoft.com/office/drawing/2014/main" id="{BFE4EF9A-2754-C07A-39EE-491A08A7250D}"/>
              </a:ext>
            </a:extLst>
          </p:cNvPr>
          <p:cNvSpPr/>
          <p:nvPr userDrawn="1"/>
        </p:nvSpPr>
        <p:spPr>
          <a:xfrm flipH="1">
            <a:off x="0" y="-1"/>
            <a:ext cx="12192000" cy="6858000"/>
          </a:xfrm>
          <a:prstGeom prst="rect">
            <a:avLst/>
          </a:prstGeom>
          <a:gradFill flip="none" rotWithShape="1">
            <a:gsLst>
              <a:gs pos="88000">
                <a:schemeClr val="bg1">
                  <a:alpha val="63000"/>
                </a:schemeClr>
              </a:gs>
              <a:gs pos="32000">
                <a:schemeClr val="accent4">
                  <a:alpha val="80000"/>
                </a:schemeClr>
              </a:gs>
              <a:gs pos="1000">
                <a:schemeClr val="accent3">
                  <a:alpha val="74000"/>
                </a:schemeClr>
              </a:gs>
              <a:gs pos="63000">
                <a:schemeClr val="accent3">
                  <a:alpha val="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13C5F112-6077-A1EA-B40B-69015336A93B}"/>
              </a:ext>
            </a:extLst>
          </p:cNvPr>
          <p:cNvSpPr/>
          <p:nvPr userDrawn="1"/>
        </p:nvSpPr>
        <p:spPr>
          <a:xfrm>
            <a:off x="0" y="2032660"/>
            <a:ext cx="7010400" cy="4825339"/>
          </a:xfrm>
          <a:prstGeom prst="rect">
            <a:avLst/>
          </a:prstGeom>
          <a:gradFill flip="none" rotWithShape="1">
            <a:gsLst>
              <a:gs pos="0">
                <a:schemeClr val="accent1">
                  <a:alpha val="71341"/>
                </a:schemeClr>
              </a:gs>
              <a:gs pos="38000">
                <a:schemeClr val="accent1">
                  <a:alpha val="1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9" name="Title 14">
            <a:extLst>
              <a:ext uri="{FF2B5EF4-FFF2-40B4-BE49-F238E27FC236}">
                <a16:creationId xmlns:a16="http://schemas.microsoft.com/office/drawing/2014/main" id="{322C6F72-166E-05A1-CB5E-FCE0905A2F90}"/>
              </a:ext>
            </a:extLst>
          </p:cNvPr>
          <p:cNvSpPr>
            <a:spLocks noGrp="1"/>
          </p:cNvSpPr>
          <p:nvPr>
            <p:ph type="title"/>
          </p:nvPr>
        </p:nvSpPr>
        <p:spPr>
          <a:xfrm>
            <a:off x="580701" y="3114762"/>
            <a:ext cx="6612221" cy="2661140"/>
          </a:xfrm>
        </p:spPr>
        <p:txBody>
          <a:bodyPr/>
          <a:lstStyle>
            <a:lvl1pPr algn="l">
              <a:defRPr sz="6000">
                <a:solidFill>
                  <a:schemeClr val="bg1"/>
                </a:solidFill>
              </a:defRPr>
            </a:lvl1pPr>
          </a:lstStyle>
          <a:p>
            <a:r>
              <a:rPr lang="en-US"/>
              <a:t>Click to edit Master title style</a:t>
            </a:r>
          </a:p>
        </p:txBody>
      </p:sp>
      <p:pic>
        <p:nvPicPr>
          <p:cNvPr id="38" name="Graphic 37">
            <a:extLst>
              <a:ext uri="{FF2B5EF4-FFF2-40B4-BE49-F238E27FC236}">
                <a16:creationId xmlns:a16="http://schemas.microsoft.com/office/drawing/2014/main" id="{35D5C8D6-1C7F-41C6-2AFA-40B187120D2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3978" r="51141" b="-1"/>
          <a:stretch/>
        </p:blipFill>
        <p:spPr>
          <a:xfrm>
            <a:off x="2" y="322858"/>
            <a:ext cx="7504388" cy="6568068"/>
          </a:xfrm>
          <a:prstGeom prst="rect">
            <a:avLst/>
          </a:prstGeom>
        </p:spPr>
      </p:pic>
      <p:grpSp>
        <p:nvGrpSpPr>
          <p:cNvPr id="7" name="Group 6">
            <a:extLst>
              <a:ext uri="{FF2B5EF4-FFF2-40B4-BE49-F238E27FC236}">
                <a16:creationId xmlns:a16="http://schemas.microsoft.com/office/drawing/2014/main" id="{FBCAB38A-D4DA-5190-9B73-5E05FD93C10F}"/>
              </a:ext>
            </a:extLst>
          </p:cNvPr>
          <p:cNvGrpSpPr/>
          <p:nvPr userDrawn="1"/>
        </p:nvGrpSpPr>
        <p:grpSpPr>
          <a:xfrm>
            <a:off x="10487594" y="119144"/>
            <a:ext cx="1552734" cy="1183087"/>
            <a:chOff x="643135" y="5181447"/>
            <a:chExt cx="1498600" cy="1141841"/>
          </a:xfrm>
        </p:grpSpPr>
        <p:pic>
          <p:nvPicPr>
            <p:cNvPr id="8" name="Picture 7">
              <a:extLst>
                <a:ext uri="{FF2B5EF4-FFF2-40B4-BE49-F238E27FC236}">
                  <a16:creationId xmlns:a16="http://schemas.microsoft.com/office/drawing/2014/main" id="{A3C924D9-49D1-F2B9-A057-D2CF1D9E78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3135" y="6120088"/>
              <a:ext cx="1498600" cy="203200"/>
            </a:xfrm>
            <a:prstGeom prst="rect">
              <a:avLst/>
            </a:prstGeom>
          </p:spPr>
        </p:pic>
        <p:pic>
          <p:nvPicPr>
            <p:cNvPr id="10" name="Picture 9" descr="A green square with white text&#10;&#10;Description automatically generated">
              <a:extLst>
                <a:ext uri="{FF2B5EF4-FFF2-40B4-BE49-F238E27FC236}">
                  <a16:creationId xmlns:a16="http://schemas.microsoft.com/office/drawing/2014/main" id="{4C8BA54B-6692-FA6C-D0F7-35460FCEF61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2845" y="5181447"/>
              <a:ext cx="719180" cy="719180"/>
            </a:xfrm>
            <a:prstGeom prst="rect">
              <a:avLst/>
            </a:prstGeom>
          </p:spPr>
        </p:pic>
      </p:grpSp>
      <p:cxnSp>
        <p:nvCxnSpPr>
          <p:cNvPr id="12" name="Straight Connector 11">
            <a:extLst>
              <a:ext uri="{FF2B5EF4-FFF2-40B4-BE49-F238E27FC236}">
                <a16:creationId xmlns:a16="http://schemas.microsoft.com/office/drawing/2014/main" id="{BECC348A-9E42-8AB5-D432-592570E7D6D9}"/>
              </a:ext>
            </a:extLst>
          </p:cNvPr>
          <p:cNvCxnSpPr>
            <a:cxnSpLocks/>
          </p:cNvCxnSpPr>
          <p:nvPr userDrawn="1"/>
        </p:nvCxnSpPr>
        <p:spPr>
          <a:xfrm>
            <a:off x="3386667" y="6023447"/>
            <a:ext cx="8805333" cy="0"/>
          </a:xfrm>
          <a:prstGeom prst="line">
            <a:avLst/>
          </a:prstGeom>
          <a:ln w="79375" cap="flat">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0049220-6DF4-D538-8B83-118BF6165F9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80702" y="5859992"/>
            <a:ext cx="2666367" cy="218157"/>
          </a:xfrm>
          <a:prstGeom prst="rect">
            <a:avLst/>
          </a:prstGeom>
        </p:spPr>
      </p:pic>
      <p:sp>
        <p:nvSpPr>
          <p:cNvPr id="16" name="Rectangle 15">
            <a:extLst>
              <a:ext uri="{FF2B5EF4-FFF2-40B4-BE49-F238E27FC236}">
                <a16:creationId xmlns:a16="http://schemas.microsoft.com/office/drawing/2014/main" id="{B4C5811F-DB48-F61B-CA5A-E57154E891ED}"/>
              </a:ext>
            </a:extLst>
          </p:cNvPr>
          <p:cNvSpPr>
            <a:spLocks noChangeArrowheads="1"/>
          </p:cNvSpPr>
          <p:nvPr userDrawn="1"/>
        </p:nvSpPr>
        <p:spPr bwMode="auto">
          <a:xfrm>
            <a:off x="1864133" y="6228006"/>
            <a:ext cx="8463734" cy="3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pPr algn="ctr"/>
            <a:r>
              <a:rPr lang="en-US" altLang="en-US" sz="900" dirty="0">
                <a:solidFill>
                  <a:schemeClr val="bg1"/>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p>
        </p:txBody>
      </p:sp>
    </p:spTree>
    <p:extLst>
      <p:ext uri="{BB962C8B-B14F-4D97-AF65-F5344CB8AC3E}">
        <p14:creationId xmlns:p14="http://schemas.microsoft.com/office/powerpoint/2010/main" val="96377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Section Divider - Blue Lightning Option Two">
    <p:spTree>
      <p:nvGrpSpPr>
        <p:cNvPr id="1" name=""/>
        <p:cNvGrpSpPr/>
        <p:nvPr/>
      </p:nvGrpSpPr>
      <p:grpSpPr>
        <a:xfrm>
          <a:off x="0" y="0"/>
          <a:ext cx="0" cy="0"/>
          <a:chOff x="0" y="0"/>
          <a:chExt cx="0" cy="0"/>
        </a:xfrm>
      </p:grpSpPr>
      <p:pic>
        <p:nvPicPr>
          <p:cNvPr id="4" name="Picture 3" descr="A person and person looking at a computer&#10;&#10;Description automatically generated">
            <a:extLst>
              <a:ext uri="{FF2B5EF4-FFF2-40B4-BE49-F238E27FC236}">
                <a16:creationId xmlns:a16="http://schemas.microsoft.com/office/drawing/2014/main" id="{849C743A-16E6-90C9-FA13-B3AE94C6D4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 y="0"/>
            <a:ext cx="12192003" cy="6858000"/>
          </a:xfrm>
          <a:prstGeom prst="rect">
            <a:avLst/>
          </a:prstGeom>
        </p:spPr>
      </p:pic>
      <p:sp>
        <p:nvSpPr>
          <p:cNvPr id="2" name="Rectangle 1">
            <a:extLst>
              <a:ext uri="{FF2B5EF4-FFF2-40B4-BE49-F238E27FC236}">
                <a16:creationId xmlns:a16="http://schemas.microsoft.com/office/drawing/2014/main" id="{BFE4EF9A-2754-C07A-39EE-491A08A7250D}"/>
              </a:ext>
            </a:extLst>
          </p:cNvPr>
          <p:cNvSpPr/>
          <p:nvPr userDrawn="1"/>
        </p:nvSpPr>
        <p:spPr>
          <a:xfrm flipH="1">
            <a:off x="-5" y="-1"/>
            <a:ext cx="12192005" cy="6858000"/>
          </a:xfrm>
          <a:prstGeom prst="rect">
            <a:avLst/>
          </a:prstGeom>
          <a:gradFill flip="none" rotWithShape="1">
            <a:gsLst>
              <a:gs pos="39000">
                <a:schemeClr val="accent4">
                  <a:alpha val="80000"/>
                </a:schemeClr>
              </a:gs>
              <a:gs pos="10000">
                <a:schemeClr val="accent3"/>
              </a:gs>
              <a:gs pos="69000">
                <a:schemeClr val="accent3">
                  <a:alpha val="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13C5F112-6077-A1EA-B40B-69015336A93B}"/>
              </a:ext>
            </a:extLst>
          </p:cNvPr>
          <p:cNvSpPr/>
          <p:nvPr userDrawn="1"/>
        </p:nvSpPr>
        <p:spPr>
          <a:xfrm>
            <a:off x="-4" y="2032660"/>
            <a:ext cx="6612221" cy="4825339"/>
          </a:xfrm>
          <a:prstGeom prst="rect">
            <a:avLst/>
          </a:prstGeom>
          <a:gradFill flip="none" rotWithShape="1">
            <a:gsLst>
              <a:gs pos="0">
                <a:schemeClr val="accent1">
                  <a:alpha val="71341"/>
                </a:schemeClr>
              </a:gs>
              <a:gs pos="38000">
                <a:schemeClr val="accent1">
                  <a:alpha val="1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9" name="Title 14">
            <a:extLst>
              <a:ext uri="{FF2B5EF4-FFF2-40B4-BE49-F238E27FC236}">
                <a16:creationId xmlns:a16="http://schemas.microsoft.com/office/drawing/2014/main" id="{322C6F72-166E-05A1-CB5E-FCE0905A2F90}"/>
              </a:ext>
            </a:extLst>
          </p:cNvPr>
          <p:cNvSpPr>
            <a:spLocks noGrp="1"/>
          </p:cNvSpPr>
          <p:nvPr>
            <p:ph type="title"/>
          </p:nvPr>
        </p:nvSpPr>
        <p:spPr>
          <a:xfrm>
            <a:off x="742736" y="3114762"/>
            <a:ext cx="6612221" cy="2661140"/>
          </a:xfrm>
        </p:spPr>
        <p:txBody>
          <a:bodyPr/>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62036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F84B-8D4E-4791-B0BE-5D69EA3CD0CD}"/>
              </a:ext>
            </a:extLst>
          </p:cNvPr>
          <p:cNvSpPr>
            <a:spLocks noGrp="1"/>
          </p:cNvSpPr>
          <p:nvPr>
            <p:ph type="title"/>
          </p:nvPr>
        </p:nvSpPr>
        <p:spPr/>
        <p:txBody>
          <a:bodyPr>
            <a:noAutofit/>
          </a:bodyPr>
          <a:lstStyle/>
          <a:p>
            <a:r>
              <a:rPr lang="en-US"/>
              <a:t>Click to edit Master title style</a:t>
            </a:r>
            <a:endParaRPr lang="en-AU"/>
          </a:p>
        </p:txBody>
      </p:sp>
      <p:sp>
        <p:nvSpPr>
          <p:cNvPr id="5" name="Text Placeholder 2">
            <a:extLst>
              <a:ext uri="{FF2B5EF4-FFF2-40B4-BE49-F238E27FC236}">
                <a16:creationId xmlns:a16="http://schemas.microsoft.com/office/drawing/2014/main" id="{8D3AAF82-9E45-4480-BCD1-CA90ECB141C3}"/>
              </a:ext>
            </a:extLst>
          </p:cNvPr>
          <p:cNvSpPr>
            <a:spLocks noGrp="1"/>
          </p:cNvSpPr>
          <p:nvPr>
            <p:ph idx="1"/>
          </p:nvPr>
        </p:nvSpPr>
        <p:spPr>
          <a:xfrm>
            <a:off x="534984" y="1570389"/>
            <a:ext cx="10515600" cy="133677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70847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137882" y="6367216"/>
            <a:ext cx="1301959" cy="230832"/>
          </a:xfrm>
          <a:prstGeom prst="rect">
            <a:avLst/>
          </a:prstGeom>
        </p:spPr>
        <p:txBody>
          <a:bodyPr wrap="none">
            <a:spAutoFit/>
          </a:bodyPr>
          <a:lstStyle/>
          <a:p>
            <a:r>
              <a:rPr lang="en-US" sz="900"/>
              <a:t>All rights reserved. ©</a:t>
            </a:r>
          </a:p>
        </p:txBody>
      </p:sp>
      <p:sp>
        <p:nvSpPr>
          <p:cNvPr id="2" name="Title Placeholder 1">
            <a:extLst>
              <a:ext uri="{FF2B5EF4-FFF2-40B4-BE49-F238E27FC236}">
                <a16:creationId xmlns:a16="http://schemas.microsoft.com/office/drawing/2014/main" id="{A8D12788-1C1E-4CB3-A16D-3FA314CA28B8}"/>
              </a:ext>
            </a:extLst>
          </p:cNvPr>
          <p:cNvSpPr>
            <a:spLocks noGrp="1"/>
          </p:cNvSpPr>
          <p:nvPr>
            <p:ph type="title"/>
          </p:nvPr>
        </p:nvSpPr>
        <p:spPr>
          <a:xfrm>
            <a:off x="534984" y="643256"/>
            <a:ext cx="10515600" cy="461665"/>
          </a:xfrm>
          <a:prstGeom prst="rect">
            <a:avLst/>
          </a:prstGeom>
        </p:spPr>
        <p:txBody>
          <a:bodyPr vert="horz" lIns="0" tIns="0" rIns="0" bIns="0" rtlCol="0" anchor="b" anchorCtr="0">
            <a:noAutofit/>
          </a:bodyPr>
          <a:lstStyle/>
          <a:p>
            <a:r>
              <a:rPr lang="en-GB"/>
              <a:t>Click to edit slide title</a:t>
            </a:r>
            <a:endParaRPr lang="en-AU"/>
          </a:p>
        </p:txBody>
      </p:sp>
      <p:sp>
        <p:nvSpPr>
          <p:cNvPr id="3" name="Text Placeholder 2">
            <a:extLst>
              <a:ext uri="{FF2B5EF4-FFF2-40B4-BE49-F238E27FC236}">
                <a16:creationId xmlns:a16="http://schemas.microsoft.com/office/drawing/2014/main" id="{AC207533-E861-BC41-962E-90C5DEE61099}"/>
              </a:ext>
            </a:extLst>
          </p:cNvPr>
          <p:cNvSpPr>
            <a:spLocks noGrp="1"/>
          </p:cNvSpPr>
          <p:nvPr>
            <p:ph type="body" idx="1"/>
          </p:nvPr>
        </p:nvSpPr>
        <p:spPr>
          <a:xfrm>
            <a:off x="534984" y="1570390"/>
            <a:ext cx="10515600" cy="120032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122DD41-7539-4B42-B3C9-685080180D3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34984" y="6397682"/>
            <a:ext cx="1808736" cy="149175"/>
          </a:xfrm>
          <a:prstGeom prst="rect">
            <a:avLst/>
          </a:prstGeom>
        </p:spPr>
      </p:pic>
      <p:sp>
        <p:nvSpPr>
          <p:cNvPr id="14" name="TextBox 13">
            <a:extLst>
              <a:ext uri="{FF2B5EF4-FFF2-40B4-BE49-F238E27FC236}">
                <a16:creationId xmlns:a16="http://schemas.microsoft.com/office/drawing/2014/main" id="{2F9AA791-4032-D741-93DE-4961D95C2ED9}"/>
              </a:ext>
            </a:extLst>
          </p:cNvPr>
          <p:cNvSpPr txBox="1"/>
          <p:nvPr/>
        </p:nvSpPr>
        <p:spPr>
          <a:xfrm>
            <a:off x="2435161" y="6393562"/>
            <a:ext cx="246385" cy="178141"/>
          </a:xfrm>
          <a:prstGeom prst="rect">
            <a:avLst/>
          </a:prstGeom>
          <a:noFill/>
        </p:spPr>
        <p:txBody>
          <a:bodyPr wrap="square" lIns="0" tIns="0" rIns="0" bIns="0" rtlCol="0">
            <a:noAutofit/>
          </a:bodyPr>
          <a:lstStyle/>
          <a:p>
            <a:pPr marL="0" indent="0" algn="l">
              <a:buSzPct val="110000"/>
              <a:buFontTx/>
              <a:buNone/>
            </a:pPr>
            <a:r>
              <a:rPr lang="en-US" sz="1100">
                <a:solidFill>
                  <a:schemeClr val="bg1"/>
                </a:solidFill>
                <a:latin typeface="Century Gothic"/>
                <a:cs typeface="Century Gothic"/>
              </a:rPr>
              <a:t>|</a:t>
            </a:r>
          </a:p>
        </p:txBody>
      </p:sp>
      <p:sp>
        <p:nvSpPr>
          <p:cNvPr id="16" name="TextBox 15">
            <a:extLst>
              <a:ext uri="{FF2B5EF4-FFF2-40B4-BE49-F238E27FC236}">
                <a16:creationId xmlns:a16="http://schemas.microsoft.com/office/drawing/2014/main" id="{49219918-2D68-204D-AC67-E264439BAE1D}"/>
              </a:ext>
            </a:extLst>
          </p:cNvPr>
          <p:cNvSpPr txBox="1"/>
          <p:nvPr/>
        </p:nvSpPr>
        <p:spPr>
          <a:xfrm>
            <a:off x="2585700" y="6399138"/>
            <a:ext cx="1924968" cy="178141"/>
          </a:xfrm>
          <a:prstGeom prst="rect">
            <a:avLst/>
          </a:prstGeom>
          <a:noFill/>
        </p:spPr>
        <p:txBody>
          <a:bodyPr wrap="square" lIns="0" tIns="0" rIns="0" bIns="0" rtlCol="0">
            <a:noAutofit/>
          </a:bodyPr>
          <a:lstStyle/>
          <a:p>
            <a:pPr marL="0" indent="0" algn="l">
              <a:buSzPct val="110000"/>
              <a:buFontTx/>
              <a:buNone/>
            </a:pPr>
            <a:r>
              <a:rPr lang="en-US" sz="1100">
                <a:solidFill>
                  <a:schemeClr val="bg1"/>
                </a:solidFill>
                <a:latin typeface="+mn-lt"/>
                <a:cs typeface="Century Gothic"/>
              </a:rPr>
              <a:t>TECHNICAL SERVICES</a:t>
            </a:r>
            <a:endParaRPr lang="en-US" sz="1100">
              <a:solidFill>
                <a:schemeClr val="bg1"/>
              </a:solidFill>
              <a:latin typeface="Century Gothic"/>
              <a:cs typeface="Century Gothic"/>
            </a:endParaRPr>
          </a:p>
        </p:txBody>
      </p:sp>
      <p:sp>
        <p:nvSpPr>
          <p:cNvPr id="23" name="Text Placeholder 4">
            <a:extLst>
              <a:ext uri="{FF2B5EF4-FFF2-40B4-BE49-F238E27FC236}">
                <a16:creationId xmlns:a16="http://schemas.microsoft.com/office/drawing/2014/main" id="{DD2C1508-BCBB-494E-9B67-4745F592DACB}"/>
              </a:ext>
            </a:extLst>
          </p:cNvPr>
          <p:cNvSpPr txBox="1">
            <a:spLocks/>
          </p:cNvSpPr>
          <p:nvPr/>
        </p:nvSpPr>
        <p:spPr>
          <a:xfrm>
            <a:off x="534984" y="1229824"/>
            <a:ext cx="1379224" cy="76557"/>
          </a:xfrm>
          <a:prstGeom prst="rect">
            <a:avLst/>
          </a:prstGeom>
          <a:solidFill>
            <a:schemeClr val="accent5"/>
          </a:solidFill>
        </p:spPr>
        <p:txBody>
          <a:bodyPr>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tx2">
                    <a:alpha val="0"/>
                  </a:schemeClr>
                </a:solidFill>
                <a:latin typeface="+mn-lt"/>
                <a:ea typeface="MS PGothic" panose="020B0600070205080204" pitchFamily="34" charset="-128"/>
                <a:cs typeface="ＭＳ Ｐゴシック" charset="0"/>
              </a:defRPr>
            </a:lvl1pPr>
            <a:lvl2pPr marL="457200"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400"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600"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800"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r>
              <a:rPr lang="en-US" sz="1600"/>
              <a:t>Edit Master text styles</a:t>
            </a:r>
          </a:p>
        </p:txBody>
      </p:sp>
      <p:sp>
        <p:nvSpPr>
          <p:cNvPr id="12" name="TextBox 11">
            <a:extLst>
              <a:ext uri="{FF2B5EF4-FFF2-40B4-BE49-F238E27FC236}">
                <a16:creationId xmlns:a16="http://schemas.microsoft.com/office/drawing/2014/main" id="{9ECB7A92-3927-4DAB-9B31-D7CFF3B2AB68}"/>
              </a:ext>
            </a:extLst>
          </p:cNvPr>
          <p:cNvSpPr txBox="1"/>
          <p:nvPr/>
        </p:nvSpPr>
        <p:spPr>
          <a:xfrm>
            <a:off x="11412523" y="6367216"/>
            <a:ext cx="325731" cy="230832"/>
          </a:xfrm>
          <a:prstGeom prst="rect">
            <a:avLst/>
          </a:prstGeom>
          <a:noFill/>
        </p:spPr>
        <p:txBody>
          <a:bodyPr wrap="none" rtlCol="0">
            <a:noAutofit/>
          </a:bodyPr>
          <a:lstStyle/>
          <a:p>
            <a:pPr algn="r"/>
            <a:fld id="{174FED9F-9B3F-46A1-AA7A-E1862A4326D4}" type="slidenum">
              <a:rPr lang="en-US" sz="900" dirty="0">
                <a:solidFill>
                  <a:schemeClr val="accent3"/>
                </a:solidFill>
                <a:latin typeface="Century Gothic"/>
                <a:cs typeface="Century Gothic"/>
              </a:rPr>
              <a:pPr algn="r"/>
              <a:t>‹#›</a:t>
            </a:fld>
            <a:endParaRPr lang="en-US" sz="900">
              <a:solidFill>
                <a:schemeClr val="accent3"/>
              </a:solidFill>
              <a:latin typeface="Century Gothic"/>
              <a:cs typeface="Century Gothic"/>
            </a:endParaRPr>
          </a:p>
        </p:txBody>
      </p:sp>
    </p:spTree>
    <p:extLst>
      <p:ext uri="{BB962C8B-B14F-4D97-AF65-F5344CB8AC3E}">
        <p14:creationId xmlns:p14="http://schemas.microsoft.com/office/powerpoint/2010/main" val="153143017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803" r:id="rId7"/>
    <p:sldLayoutId id="2147483802" r:id="rId8"/>
  </p:sldLayoutIdLst>
  <p:hf hdr="0" ftr="0" dt="0"/>
  <p:txStyles>
    <p:titleStyle>
      <a:lvl1pPr marL="14288" indent="0" algn="l" rtl="0" eaLnBrk="1" fontAlgn="base" hangingPunct="1">
        <a:lnSpc>
          <a:spcPct val="100000"/>
        </a:lnSpc>
        <a:spcBef>
          <a:spcPts val="0"/>
        </a:spcBef>
        <a:spcAft>
          <a:spcPct val="0"/>
        </a:spcAft>
        <a:tabLst/>
        <a:defRPr sz="3000" b="1" kern="1200">
          <a:solidFill>
            <a:srgbClr val="003145"/>
          </a:solidFill>
          <a:latin typeface="+mj-lt"/>
          <a:ea typeface="MS PGothic" panose="020B0600070205080204" pitchFamily="34" charset="-128"/>
          <a:cs typeface="ＭＳ Ｐゴシック" charset="0"/>
        </a:defRPr>
      </a:lvl1pPr>
      <a:lvl2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5pPr>
      <a:lvl6pPr marL="457189"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6pPr>
      <a:lvl7pPr marL="914377"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7pPr>
      <a:lvl8pPr marL="1371566"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8pPr>
      <a:lvl9pPr marL="1828754"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9pPr>
    </p:titleStyle>
    <p:body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37" userDrawn="1">
          <p15:clr>
            <a:srgbClr val="F26B43"/>
          </p15:clr>
        </p15:guide>
        <p15:guide id="2" pos="48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137882" y="6367216"/>
            <a:ext cx="1301959" cy="230832"/>
          </a:xfrm>
          <a:prstGeom prst="rect">
            <a:avLst/>
          </a:prstGeom>
        </p:spPr>
        <p:txBody>
          <a:bodyPr wrap="none">
            <a:spAutoFit/>
          </a:bodyPr>
          <a:lstStyle/>
          <a:p>
            <a:r>
              <a:rPr lang="en-US" sz="900"/>
              <a:t>All rights reserved. ©</a:t>
            </a:r>
          </a:p>
        </p:txBody>
      </p:sp>
      <p:sp>
        <p:nvSpPr>
          <p:cNvPr id="2" name="Title Placeholder 1">
            <a:extLst>
              <a:ext uri="{FF2B5EF4-FFF2-40B4-BE49-F238E27FC236}">
                <a16:creationId xmlns:a16="http://schemas.microsoft.com/office/drawing/2014/main" id="{A8D12788-1C1E-4CB3-A16D-3FA314CA28B8}"/>
              </a:ext>
            </a:extLst>
          </p:cNvPr>
          <p:cNvSpPr>
            <a:spLocks noGrp="1"/>
          </p:cNvSpPr>
          <p:nvPr>
            <p:ph type="title"/>
          </p:nvPr>
        </p:nvSpPr>
        <p:spPr>
          <a:xfrm>
            <a:off x="534984" y="643256"/>
            <a:ext cx="10515600" cy="461665"/>
          </a:xfrm>
          <a:prstGeom prst="rect">
            <a:avLst/>
          </a:prstGeom>
        </p:spPr>
        <p:txBody>
          <a:bodyPr vert="horz" lIns="0" tIns="0" rIns="0" bIns="0" rtlCol="0" anchor="b" anchorCtr="0">
            <a:noAutofit/>
          </a:bodyPr>
          <a:lstStyle/>
          <a:p>
            <a:r>
              <a:rPr lang="en-GB"/>
              <a:t>Click to edit slide title</a:t>
            </a:r>
            <a:endParaRPr lang="en-AU"/>
          </a:p>
        </p:txBody>
      </p:sp>
      <p:sp>
        <p:nvSpPr>
          <p:cNvPr id="3" name="Text Placeholder 2">
            <a:extLst>
              <a:ext uri="{FF2B5EF4-FFF2-40B4-BE49-F238E27FC236}">
                <a16:creationId xmlns:a16="http://schemas.microsoft.com/office/drawing/2014/main" id="{AC207533-E861-BC41-962E-90C5DEE61099}"/>
              </a:ext>
            </a:extLst>
          </p:cNvPr>
          <p:cNvSpPr>
            <a:spLocks noGrp="1"/>
          </p:cNvSpPr>
          <p:nvPr>
            <p:ph type="body" idx="1"/>
          </p:nvPr>
        </p:nvSpPr>
        <p:spPr>
          <a:xfrm>
            <a:off x="534984" y="1570390"/>
            <a:ext cx="10515600" cy="120032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122DD41-7539-4B42-B3C9-685080180D3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34984" y="6397682"/>
            <a:ext cx="1808736" cy="149175"/>
          </a:xfrm>
          <a:prstGeom prst="rect">
            <a:avLst/>
          </a:prstGeom>
        </p:spPr>
      </p:pic>
      <p:sp>
        <p:nvSpPr>
          <p:cNvPr id="14" name="TextBox 13">
            <a:extLst>
              <a:ext uri="{FF2B5EF4-FFF2-40B4-BE49-F238E27FC236}">
                <a16:creationId xmlns:a16="http://schemas.microsoft.com/office/drawing/2014/main" id="{2F9AA791-4032-D741-93DE-4961D95C2ED9}"/>
              </a:ext>
            </a:extLst>
          </p:cNvPr>
          <p:cNvSpPr txBox="1"/>
          <p:nvPr/>
        </p:nvSpPr>
        <p:spPr>
          <a:xfrm>
            <a:off x="2435161" y="6393562"/>
            <a:ext cx="246385" cy="178141"/>
          </a:xfrm>
          <a:prstGeom prst="rect">
            <a:avLst/>
          </a:prstGeom>
          <a:noFill/>
        </p:spPr>
        <p:txBody>
          <a:bodyPr wrap="square" lIns="0" tIns="0" rIns="0" bIns="0" rtlCol="0">
            <a:noAutofit/>
          </a:bodyPr>
          <a:lstStyle/>
          <a:p>
            <a:pPr marL="0" indent="0" algn="l">
              <a:buSzPct val="110000"/>
              <a:buFontTx/>
              <a:buNone/>
            </a:pPr>
            <a:r>
              <a:rPr lang="en-US" sz="1100">
                <a:solidFill>
                  <a:schemeClr val="bg1"/>
                </a:solidFill>
                <a:latin typeface="Century Gothic"/>
                <a:cs typeface="Century Gothic"/>
              </a:rPr>
              <a:t>|</a:t>
            </a:r>
          </a:p>
        </p:txBody>
      </p:sp>
      <p:sp>
        <p:nvSpPr>
          <p:cNvPr id="16" name="TextBox 15">
            <a:extLst>
              <a:ext uri="{FF2B5EF4-FFF2-40B4-BE49-F238E27FC236}">
                <a16:creationId xmlns:a16="http://schemas.microsoft.com/office/drawing/2014/main" id="{49219918-2D68-204D-AC67-E264439BAE1D}"/>
              </a:ext>
            </a:extLst>
          </p:cNvPr>
          <p:cNvSpPr txBox="1"/>
          <p:nvPr/>
        </p:nvSpPr>
        <p:spPr>
          <a:xfrm>
            <a:off x="2585700" y="6399138"/>
            <a:ext cx="1924968" cy="178141"/>
          </a:xfrm>
          <a:prstGeom prst="rect">
            <a:avLst/>
          </a:prstGeom>
          <a:noFill/>
        </p:spPr>
        <p:txBody>
          <a:bodyPr wrap="square" lIns="0" tIns="0" rIns="0" bIns="0" rtlCol="0">
            <a:noAutofit/>
          </a:bodyPr>
          <a:lstStyle/>
          <a:p>
            <a:pPr marL="0" indent="0" algn="l">
              <a:buSzPct val="110000"/>
              <a:buFontTx/>
              <a:buNone/>
            </a:pPr>
            <a:r>
              <a:rPr lang="en-US" sz="1100">
                <a:solidFill>
                  <a:schemeClr val="bg1"/>
                </a:solidFill>
                <a:latin typeface="+mn-lt"/>
                <a:cs typeface="Century Gothic"/>
              </a:rPr>
              <a:t>TECHNICAL SERVICES</a:t>
            </a:r>
            <a:endParaRPr lang="en-US" sz="1100">
              <a:solidFill>
                <a:schemeClr val="bg1"/>
              </a:solidFill>
              <a:latin typeface="Century Gothic"/>
              <a:cs typeface="Century Gothic"/>
            </a:endParaRPr>
          </a:p>
        </p:txBody>
      </p:sp>
      <p:sp>
        <p:nvSpPr>
          <p:cNvPr id="23" name="Text Placeholder 4">
            <a:extLst>
              <a:ext uri="{FF2B5EF4-FFF2-40B4-BE49-F238E27FC236}">
                <a16:creationId xmlns:a16="http://schemas.microsoft.com/office/drawing/2014/main" id="{DD2C1508-BCBB-494E-9B67-4745F592DACB}"/>
              </a:ext>
            </a:extLst>
          </p:cNvPr>
          <p:cNvSpPr txBox="1">
            <a:spLocks/>
          </p:cNvSpPr>
          <p:nvPr/>
        </p:nvSpPr>
        <p:spPr>
          <a:xfrm>
            <a:off x="534984" y="1229824"/>
            <a:ext cx="1379224" cy="76557"/>
          </a:xfrm>
          <a:prstGeom prst="rect">
            <a:avLst/>
          </a:prstGeom>
          <a:solidFill>
            <a:schemeClr val="accent5"/>
          </a:solidFill>
        </p:spPr>
        <p:txBody>
          <a:bodyPr>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tx2">
                    <a:alpha val="0"/>
                  </a:schemeClr>
                </a:solidFill>
                <a:latin typeface="+mn-lt"/>
                <a:ea typeface="MS PGothic" panose="020B0600070205080204" pitchFamily="34" charset="-128"/>
                <a:cs typeface="ＭＳ Ｐゴシック" charset="0"/>
              </a:defRPr>
            </a:lvl1pPr>
            <a:lvl2pPr marL="457200"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400"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600"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800"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r>
              <a:rPr lang="en-US" sz="1600"/>
              <a:t>Edit Master text styles</a:t>
            </a:r>
          </a:p>
        </p:txBody>
      </p:sp>
      <p:sp>
        <p:nvSpPr>
          <p:cNvPr id="12" name="TextBox 11">
            <a:extLst>
              <a:ext uri="{FF2B5EF4-FFF2-40B4-BE49-F238E27FC236}">
                <a16:creationId xmlns:a16="http://schemas.microsoft.com/office/drawing/2014/main" id="{9ECB7A92-3927-4DAB-9B31-D7CFF3B2AB68}"/>
              </a:ext>
            </a:extLst>
          </p:cNvPr>
          <p:cNvSpPr txBox="1"/>
          <p:nvPr/>
        </p:nvSpPr>
        <p:spPr>
          <a:xfrm>
            <a:off x="11412523" y="6367216"/>
            <a:ext cx="325731" cy="230832"/>
          </a:xfrm>
          <a:prstGeom prst="rect">
            <a:avLst/>
          </a:prstGeom>
          <a:noFill/>
        </p:spPr>
        <p:txBody>
          <a:bodyPr wrap="none" rtlCol="0">
            <a:noAutofit/>
          </a:bodyPr>
          <a:lstStyle/>
          <a:p>
            <a:pPr algn="r"/>
            <a:fld id="{174FED9F-9B3F-46A1-AA7A-E1862A4326D4}" type="slidenum">
              <a:rPr lang="en-US" sz="900" dirty="0">
                <a:solidFill>
                  <a:schemeClr val="accent3"/>
                </a:solidFill>
                <a:latin typeface="Century Gothic"/>
                <a:cs typeface="Century Gothic"/>
              </a:rPr>
              <a:pPr algn="r"/>
              <a:t>‹#›</a:t>
            </a:fld>
            <a:endParaRPr lang="en-US" sz="900">
              <a:solidFill>
                <a:schemeClr val="accent3"/>
              </a:solidFill>
              <a:latin typeface="Century Gothic"/>
              <a:cs typeface="Century Gothic"/>
            </a:endParaRPr>
          </a:p>
        </p:txBody>
      </p:sp>
    </p:spTree>
    <p:extLst>
      <p:ext uri="{BB962C8B-B14F-4D97-AF65-F5344CB8AC3E}">
        <p14:creationId xmlns:p14="http://schemas.microsoft.com/office/powerpoint/2010/main" val="27345847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Lst>
  <p:hf hdr="0" ftr="0" dt="0"/>
  <p:txStyles>
    <p:titleStyle>
      <a:lvl1pPr marL="14288" indent="0" algn="l" rtl="0" eaLnBrk="1" fontAlgn="base" hangingPunct="1">
        <a:lnSpc>
          <a:spcPct val="100000"/>
        </a:lnSpc>
        <a:spcBef>
          <a:spcPts val="0"/>
        </a:spcBef>
        <a:spcAft>
          <a:spcPct val="0"/>
        </a:spcAft>
        <a:tabLst/>
        <a:defRPr sz="3000" b="1" kern="1200">
          <a:solidFill>
            <a:srgbClr val="003145"/>
          </a:solidFill>
          <a:latin typeface="+mj-lt"/>
          <a:ea typeface="MS PGothic" panose="020B0600070205080204" pitchFamily="34" charset="-128"/>
          <a:cs typeface="ＭＳ Ｐゴシック" charset="0"/>
        </a:defRPr>
      </a:lvl1pPr>
      <a:lvl2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5pPr>
      <a:lvl6pPr marL="457189"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6pPr>
      <a:lvl7pPr marL="914377"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7pPr>
      <a:lvl8pPr marL="1371566"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8pPr>
      <a:lvl9pPr marL="1828754" algn="l" rtl="0" eaLnBrk="1" fontAlgn="base" hangingPunct="1">
        <a:lnSpc>
          <a:spcPct val="90000"/>
        </a:lnSpc>
        <a:spcBef>
          <a:spcPct val="0"/>
        </a:spcBef>
        <a:spcAft>
          <a:spcPct val="0"/>
        </a:spcAft>
        <a:defRPr sz="4400">
          <a:solidFill>
            <a:schemeClr val="tx1"/>
          </a:solidFill>
          <a:latin typeface="Century Gothic" charset="0"/>
          <a:ea typeface="ＭＳ Ｐゴシック" charset="0"/>
        </a:defRPr>
      </a:lvl9pPr>
    </p:titleStyle>
    <p:body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37">
          <p15:clr>
            <a:srgbClr val="F26B43"/>
          </p15:clr>
        </p15:guide>
        <p15:guide id="2" pos="489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6.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6.png"/><Relationship Id="rId10" Type="http://schemas.openxmlformats.org/officeDocument/2006/relationships/image" Target="../media/image54.svg"/><Relationship Id="rId4" Type="http://schemas.openxmlformats.org/officeDocument/2006/relationships/image" Target="../media/image1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533BF4-E157-FFBC-66CA-998289D52D07}"/>
              </a:ext>
            </a:extLst>
          </p:cNvPr>
          <p:cNvPicPr>
            <a:picLocks noChangeAspect="1"/>
          </p:cNvPicPr>
          <p:nvPr/>
        </p:nvPicPr>
        <p:blipFill>
          <a:blip r:embed="rId3"/>
          <a:stretch>
            <a:fillRect/>
          </a:stretch>
        </p:blipFill>
        <p:spPr>
          <a:xfrm>
            <a:off x="10059036" y="6310964"/>
            <a:ext cx="1800476" cy="295316"/>
          </a:xfrm>
          <a:prstGeom prst="rect">
            <a:avLst/>
          </a:prstGeom>
        </p:spPr>
      </p:pic>
      <p:pic>
        <p:nvPicPr>
          <p:cNvPr id="7" name="Picture 6">
            <a:extLst>
              <a:ext uri="{FF2B5EF4-FFF2-40B4-BE49-F238E27FC236}">
                <a16:creationId xmlns:a16="http://schemas.microsoft.com/office/drawing/2014/main" id="{0738FA1D-6C04-AF20-69F3-5B8680A767E2}"/>
              </a:ext>
            </a:extLst>
          </p:cNvPr>
          <p:cNvPicPr>
            <a:picLocks noChangeAspect="1"/>
          </p:cNvPicPr>
          <p:nvPr/>
        </p:nvPicPr>
        <p:blipFill>
          <a:blip r:embed="rId4"/>
          <a:stretch>
            <a:fillRect/>
          </a:stretch>
        </p:blipFill>
        <p:spPr>
          <a:xfrm>
            <a:off x="421968" y="1117706"/>
            <a:ext cx="1694508" cy="533474"/>
          </a:xfrm>
          <a:prstGeom prst="rect">
            <a:avLst/>
          </a:prstGeom>
        </p:spPr>
      </p:pic>
      <p:sp>
        <p:nvSpPr>
          <p:cNvPr id="5" name="Rectangle 4">
            <a:extLst>
              <a:ext uri="{FF2B5EF4-FFF2-40B4-BE49-F238E27FC236}">
                <a16:creationId xmlns:a16="http://schemas.microsoft.com/office/drawing/2014/main" id="{5DC70296-C320-5BC8-E62B-D6BEE54EAD11}"/>
              </a:ext>
            </a:extLst>
          </p:cNvPr>
          <p:cNvSpPr/>
          <p:nvPr/>
        </p:nvSpPr>
        <p:spPr>
          <a:xfrm flipH="1">
            <a:off x="1971" y="2948"/>
            <a:ext cx="12192000" cy="6858000"/>
          </a:xfrm>
          <a:prstGeom prst="rect">
            <a:avLst/>
          </a:prstGeom>
          <a:solidFill>
            <a:srgbClr val="00314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pic>
        <p:nvPicPr>
          <p:cNvPr id="4" name="Picture 2">
            <a:extLst>
              <a:ext uri="{FF2B5EF4-FFF2-40B4-BE49-F238E27FC236}">
                <a16:creationId xmlns:a16="http://schemas.microsoft.com/office/drawing/2014/main" id="{29F98CF1-8152-7C6F-5126-CD8685B0E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273" y="-96020"/>
            <a:ext cx="8894147" cy="70500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6B9C2F-2580-F90B-80FE-53D24798F009}"/>
              </a:ext>
            </a:extLst>
          </p:cNvPr>
          <p:cNvSpPr/>
          <p:nvPr/>
        </p:nvSpPr>
        <p:spPr>
          <a:xfrm flipH="1">
            <a:off x="-10903" y="-6236"/>
            <a:ext cx="12192000" cy="6868274"/>
          </a:xfrm>
          <a:prstGeom prst="rect">
            <a:avLst/>
          </a:prstGeom>
          <a:gradFill flip="none" rotWithShape="1">
            <a:gsLst>
              <a:gs pos="39000">
                <a:schemeClr val="accent4">
                  <a:alpha val="80000"/>
                </a:schemeClr>
              </a:gs>
              <a:gs pos="10000">
                <a:schemeClr val="accent3"/>
              </a:gs>
              <a:gs pos="69000">
                <a:schemeClr val="accent3">
                  <a:alpha val="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p>
        </p:txBody>
      </p:sp>
      <p:sp>
        <p:nvSpPr>
          <p:cNvPr id="11" name="Rectangle 10">
            <a:extLst>
              <a:ext uri="{FF2B5EF4-FFF2-40B4-BE49-F238E27FC236}">
                <a16:creationId xmlns:a16="http://schemas.microsoft.com/office/drawing/2014/main" id="{697ABF93-1ADB-C17E-6315-23B7BF495125}"/>
              </a:ext>
            </a:extLst>
          </p:cNvPr>
          <p:cNvSpPr/>
          <p:nvPr/>
        </p:nvSpPr>
        <p:spPr>
          <a:xfrm>
            <a:off x="-1971" y="2049001"/>
            <a:ext cx="5630445" cy="4825339"/>
          </a:xfrm>
          <a:prstGeom prst="rect">
            <a:avLst/>
          </a:prstGeom>
          <a:gradFill flip="none" rotWithShape="1">
            <a:gsLst>
              <a:gs pos="0">
                <a:schemeClr val="accent1">
                  <a:alpha val="71341"/>
                </a:schemeClr>
              </a:gs>
              <a:gs pos="38000">
                <a:schemeClr val="accent1">
                  <a:alpha val="1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p>
        </p:txBody>
      </p:sp>
      <p:sp>
        <p:nvSpPr>
          <p:cNvPr id="3" name="Content Placeholder 2">
            <a:extLst>
              <a:ext uri="{FF2B5EF4-FFF2-40B4-BE49-F238E27FC236}">
                <a16:creationId xmlns:a16="http://schemas.microsoft.com/office/drawing/2014/main" id="{C58720DE-FF5B-C1E2-966E-A1991378F283}"/>
              </a:ext>
            </a:extLst>
          </p:cNvPr>
          <p:cNvSpPr>
            <a:spLocks noGrp="1"/>
          </p:cNvSpPr>
          <p:nvPr>
            <p:ph idx="1"/>
          </p:nvPr>
        </p:nvSpPr>
        <p:spPr>
          <a:xfrm>
            <a:off x="460404" y="4396801"/>
            <a:ext cx="10515600" cy="1336776"/>
          </a:xfrm>
        </p:spPr>
        <p:txBody>
          <a:bodyPr/>
          <a:lstStyle/>
          <a:p>
            <a:r>
              <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a:ea typeface="MS PGothic"/>
              </a:rPr>
              <a:t>EXPEDITED LOSS REPORTING</a:t>
            </a:r>
            <a:br>
              <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a:ea typeface="MS PGothic" panose="020B0600070205080204" pitchFamily="34" charset="-128"/>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a:ea typeface="MS PGothic"/>
              </a:rPr>
              <a:t>AUTO, GENERAL LIABILITY &amp; PROPERTY CLAIMS</a:t>
            </a:r>
            <a:endParaRPr lang="en-US" dirty="0">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520B45B1-8507-F095-139B-71E73B2F1CFC}"/>
              </a:ext>
            </a:extLst>
          </p:cNvPr>
          <p:cNvSpPr>
            <a:spLocks noChangeArrowheads="1"/>
          </p:cNvSpPr>
          <p:nvPr/>
        </p:nvSpPr>
        <p:spPr bwMode="auto">
          <a:xfrm>
            <a:off x="1906509" y="6371270"/>
            <a:ext cx="823967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pPr algn="ctr"/>
            <a:r>
              <a:rPr lang="en-US" altLang="en-US" sz="900" dirty="0">
                <a:solidFill>
                  <a:schemeClr val="bg1"/>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p>
        </p:txBody>
      </p:sp>
      <p:pic>
        <p:nvPicPr>
          <p:cNvPr id="9" name="Graphic 37">
            <a:extLst>
              <a:ext uri="{FF2B5EF4-FFF2-40B4-BE49-F238E27FC236}">
                <a16:creationId xmlns:a16="http://schemas.microsoft.com/office/drawing/2014/main" id="{8A456825-C446-AF44-772B-D53D706C1426}"/>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3978" r="51141" b="-1"/>
          <a:stretch/>
        </p:blipFill>
        <p:spPr>
          <a:xfrm>
            <a:off x="-52" y="302064"/>
            <a:ext cx="7504388" cy="6568068"/>
          </a:xfrm>
          <a:prstGeom prst="rect">
            <a:avLst/>
          </a:prstGeom>
        </p:spPr>
      </p:pic>
      <p:cxnSp>
        <p:nvCxnSpPr>
          <p:cNvPr id="12" name="Straight Connector 11">
            <a:extLst>
              <a:ext uri="{FF2B5EF4-FFF2-40B4-BE49-F238E27FC236}">
                <a16:creationId xmlns:a16="http://schemas.microsoft.com/office/drawing/2014/main" id="{874B904D-549E-9517-1DC5-3CAC50C25008}"/>
              </a:ext>
            </a:extLst>
          </p:cNvPr>
          <p:cNvCxnSpPr>
            <a:cxnSpLocks/>
          </p:cNvCxnSpPr>
          <p:nvPr/>
        </p:nvCxnSpPr>
        <p:spPr>
          <a:xfrm>
            <a:off x="3221921" y="6222433"/>
            <a:ext cx="8815966" cy="0"/>
          </a:xfrm>
          <a:prstGeom prst="line">
            <a:avLst/>
          </a:prstGeom>
          <a:ln w="79375" cap="sq">
            <a:solidFill>
              <a:schemeClr val="accent5"/>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59F1307-540B-B311-8504-D23AFE88FA1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60404" y="6092807"/>
            <a:ext cx="2666367" cy="218157"/>
          </a:xfrm>
          <a:prstGeom prst="rect">
            <a:avLst/>
          </a:prstGeom>
        </p:spPr>
      </p:pic>
      <p:pic>
        <p:nvPicPr>
          <p:cNvPr id="15" name="Picture 14">
            <a:extLst>
              <a:ext uri="{FF2B5EF4-FFF2-40B4-BE49-F238E27FC236}">
                <a16:creationId xmlns:a16="http://schemas.microsoft.com/office/drawing/2014/main" id="{4EDB648D-28E8-98C7-4814-1B1022C022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69392" y="0"/>
            <a:ext cx="2910641" cy="612573"/>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77829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5F95-36FA-AB60-3E6A-910D7BDF5DC0}"/>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BCA6C351-F54F-A210-EF4C-EEF30FA02B40}"/>
              </a:ext>
            </a:extLst>
          </p:cNvPr>
          <p:cNvPicPr>
            <a:picLocks noChangeAspect="1"/>
          </p:cNvPicPr>
          <p:nvPr/>
        </p:nvPicPr>
        <p:blipFill>
          <a:blip r:embed="rId3"/>
          <a:stretch>
            <a:fillRect/>
          </a:stretch>
        </p:blipFill>
        <p:spPr>
          <a:xfrm>
            <a:off x="10119360" y="6348727"/>
            <a:ext cx="1740350" cy="428528"/>
          </a:xfrm>
          <a:prstGeom prst="rect">
            <a:avLst/>
          </a:prstGeom>
        </p:spPr>
      </p:pic>
      <p:sp>
        <p:nvSpPr>
          <p:cNvPr id="24" name="Rectangle 23">
            <a:extLst>
              <a:ext uri="{FF2B5EF4-FFF2-40B4-BE49-F238E27FC236}">
                <a16:creationId xmlns:a16="http://schemas.microsoft.com/office/drawing/2014/main" id="{A9753A8C-52BA-842E-51ED-24BC447D28EC}"/>
              </a:ext>
            </a:extLst>
          </p:cNvPr>
          <p:cNvSpPr/>
          <p:nvPr/>
        </p:nvSpPr>
        <p:spPr>
          <a:xfrm>
            <a:off x="1" y="0"/>
            <a:ext cx="4620118"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07DCB5AE-CF0E-6517-696F-5ED2D6D5F3BD}"/>
              </a:ext>
            </a:extLst>
          </p:cNvPr>
          <p:cNvSpPr>
            <a:spLocks noGrp="1"/>
          </p:cNvSpPr>
          <p:nvPr>
            <p:ph type="title"/>
          </p:nvPr>
        </p:nvSpPr>
        <p:spPr>
          <a:xfrm>
            <a:off x="107476" y="251192"/>
            <a:ext cx="4209261" cy="928472"/>
          </a:xfrm>
        </p:spPr>
        <p:txBody>
          <a:bodyPr/>
          <a:lstStyle/>
          <a:p>
            <a:r>
              <a:rPr lang="en-AU" dirty="0">
                <a:solidFill>
                  <a:schemeClr val="bg1"/>
                </a:solidFill>
                <a:effectLst>
                  <a:outerShdw blurRad="38100" dist="38100" dir="2700000" algn="tl">
                    <a:srgbClr val="000000">
                      <a:alpha val="43137"/>
                    </a:srgbClr>
                  </a:outerShdw>
                </a:effectLst>
              </a:rPr>
              <a:t>ENTERING A GENERAL LIABILITY LOSS</a:t>
            </a:r>
          </a:p>
        </p:txBody>
      </p:sp>
      <p:sp>
        <p:nvSpPr>
          <p:cNvPr id="5" name="Content Placeholder 4">
            <a:extLst>
              <a:ext uri="{FF2B5EF4-FFF2-40B4-BE49-F238E27FC236}">
                <a16:creationId xmlns:a16="http://schemas.microsoft.com/office/drawing/2014/main" id="{44802CBA-C842-967F-F2C6-AEB27E6D7AAC}"/>
              </a:ext>
            </a:extLst>
          </p:cNvPr>
          <p:cNvSpPr>
            <a:spLocks noGrp="1"/>
          </p:cNvSpPr>
          <p:nvPr>
            <p:ph idx="1"/>
          </p:nvPr>
        </p:nvSpPr>
        <p:spPr>
          <a:xfrm>
            <a:off x="107477" y="1356818"/>
            <a:ext cx="4405503" cy="2524107"/>
          </a:xfrm>
        </p:spPr>
        <p:txBody>
          <a:bodyPr>
            <a:noAutofit/>
          </a:bodyPr>
          <a:lstStyle/>
          <a:p>
            <a:pPr marL="285750" indent="-285750">
              <a:spcBef>
                <a:spcPts val="800"/>
              </a:spcBef>
              <a:buClr>
                <a:schemeClr val="accent5"/>
              </a:buClr>
              <a:buSzPct val="140000"/>
              <a:buFont typeface="Arial" panose="020B0604020202020204" pitchFamily="34" charset="0"/>
              <a:buChar char="•"/>
            </a:pPr>
            <a:r>
              <a:rPr lang="en-PH" sz="1400" b="1" dirty="0">
                <a:solidFill>
                  <a:schemeClr val="bg1"/>
                </a:solidFill>
                <a:effectLst>
                  <a:outerShdw blurRad="38100" dist="38100" dir="2700000" algn="tl">
                    <a:srgbClr val="000000">
                      <a:alpha val="43137"/>
                    </a:srgbClr>
                  </a:outerShdw>
                </a:effectLst>
              </a:rPr>
              <a:t>Timer</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On the top right corner of the page a timer will count down until the report will time out and rest. </a:t>
            </a:r>
          </a:p>
          <a:p>
            <a:pPr marL="285750" indent="-285750">
              <a:spcBef>
                <a:spcPts val="800"/>
              </a:spcBef>
              <a:buClr>
                <a:schemeClr val="accent5"/>
              </a:buClr>
              <a:buSzPct val="140000"/>
              <a:buFont typeface="Arial" panose="020B0604020202020204" pitchFamily="34" charset="0"/>
              <a:buChar char="•"/>
            </a:pPr>
            <a:r>
              <a:rPr lang="en-PH" sz="1400" b="1" dirty="0">
                <a:solidFill>
                  <a:schemeClr val="bg1"/>
                </a:solidFill>
                <a:effectLst>
                  <a:outerShdw blurRad="38100" dist="38100" dir="2700000" algn="tl">
                    <a:srgbClr val="000000">
                      <a:alpha val="43137"/>
                    </a:srgbClr>
                  </a:outerShdw>
                </a:effectLst>
              </a:rPr>
              <a:t>Required/Mandatory Fields</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Easily identify the required fields by the </a:t>
            </a:r>
            <a:r>
              <a:rPr lang="en-PH" sz="1200" dirty="0">
                <a:solidFill>
                  <a:schemeClr val="accent5"/>
                </a:solidFill>
                <a:effectLst>
                  <a:outerShdw blurRad="38100" dist="38100" dir="2700000" algn="tl">
                    <a:srgbClr val="000000">
                      <a:alpha val="43137"/>
                    </a:srgbClr>
                  </a:outerShdw>
                </a:effectLst>
              </a:rPr>
              <a:t>orange</a:t>
            </a:r>
            <a:r>
              <a:rPr lang="en-PH" sz="1200" dirty="0">
                <a:solidFill>
                  <a:schemeClr val="bg1"/>
                </a:solidFill>
                <a:effectLst>
                  <a:outerShdw blurRad="38100" dist="38100" dir="2700000" algn="tl">
                    <a:srgbClr val="000000">
                      <a:alpha val="43137"/>
                    </a:srgbClr>
                  </a:outerShdw>
                </a:effectLst>
              </a:rPr>
              <a:t> bar on the left of the text box.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You will be unable to submit the loss report until all the required fields have been answered.</a:t>
            </a:r>
          </a:p>
          <a:p>
            <a:pPr algn="ctr">
              <a:spcBef>
                <a:spcPts val="800"/>
              </a:spcBef>
              <a:buClr>
                <a:schemeClr val="accent5"/>
              </a:buClr>
              <a:buSzPct val="140000"/>
            </a:pPr>
            <a:r>
              <a:rPr lang="en-PH" b="1" dirty="0">
                <a:solidFill>
                  <a:srgbClr val="FF9900"/>
                </a:solidFill>
                <a:effectLst>
                  <a:outerShdw blurRad="38100" dist="38100" dir="2700000" algn="tl">
                    <a:srgbClr val="000000">
                      <a:alpha val="43137"/>
                    </a:srgbClr>
                  </a:outerShdw>
                </a:effectLst>
              </a:rPr>
              <a:t>Required information to have on hand before reporting the loss:</a:t>
            </a:r>
          </a:p>
        </p:txBody>
      </p:sp>
      <p:cxnSp>
        <p:nvCxnSpPr>
          <p:cNvPr id="19" name="Straight Connector 18">
            <a:extLst>
              <a:ext uri="{FF2B5EF4-FFF2-40B4-BE49-F238E27FC236}">
                <a16:creationId xmlns:a16="http://schemas.microsoft.com/office/drawing/2014/main" id="{73F5E907-A2C6-9705-9CD9-7CD55A5E5250}"/>
              </a:ext>
            </a:extLst>
          </p:cNvPr>
          <p:cNvCxnSpPr>
            <a:cxnSpLocks/>
          </p:cNvCxnSpPr>
          <p:nvPr/>
        </p:nvCxnSpPr>
        <p:spPr>
          <a:xfrm>
            <a:off x="107477" y="1261960"/>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05A2791-828C-1BB0-5472-18282E3A2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419" y="6382170"/>
            <a:ext cx="1839781" cy="152975"/>
          </a:xfrm>
          <a:prstGeom prst="rect">
            <a:avLst/>
          </a:prstGeom>
        </p:spPr>
      </p:pic>
      <p:sp>
        <p:nvSpPr>
          <p:cNvPr id="3" name="Content Placeholder 4">
            <a:extLst>
              <a:ext uri="{FF2B5EF4-FFF2-40B4-BE49-F238E27FC236}">
                <a16:creationId xmlns:a16="http://schemas.microsoft.com/office/drawing/2014/main" id="{DE83CF40-4EA9-491A-A678-A629F4F67FE9}"/>
              </a:ext>
            </a:extLst>
          </p:cNvPr>
          <p:cNvSpPr txBox="1">
            <a:spLocks/>
          </p:cNvSpPr>
          <p:nvPr/>
        </p:nvSpPr>
        <p:spPr>
          <a:xfrm>
            <a:off x="303383" y="3966175"/>
            <a:ext cx="4013354" cy="672859"/>
          </a:xfrm>
          <a:prstGeom prst="rect">
            <a:avLst/>
          </a:prstGeom>
        </p:spPr>
        <p:txBody>
          <a:bodyPr vert="horz" lIns="0" tIns="0" rIns="0" bIns="0" numCol="3" rtlCol="0" anchor="t" anchorCtr="0">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marL="91440" indent="-9144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Date Of Loss </a:t>
            </a:r>
          </a:p>
          <a:p>
            <a:pPr marL="91440" indent="-9144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Name</a:t>
            </a:r>
          </a:p>
          <a:p>
            <a:pPr marL="91440" indent="-9144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Phone #</a:t>
            </a:r>
          </a:p>
          <a:p>
            <a:pPr marL="91440" indent="-9144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Loss Description</a:t>
            </a:r>
          </a:p>
          <a:p>
            <a:pPr marL="91440" indent="-9144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Preparer Name</a:t>
            </a:r>
          </a:p>
          <a:p>
            <a:pPr marL="91440" indent="-9144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Preparer Phone</a:t>
            </a:r>
          </a:p>
        </p:txBody>
      </p:sp>
      <p:pic>
        <p:nvPicPr>
          <p:cNvPr id="7" name="Picture 6">
            <a:extLst>
              <a:ext uri="{FF2B5EF4-FFF2-40B4-BE49-F238E27FC236}">
                <a16:creationId xmlns:a16="http://schemas.microsoft.com/office/drawing/2014/main" id="{7DE45507-9625-3393-3C22-9F2562983ED7}"/>
              </a:ext>
            </a:extLst>
          </p:cNvPr>
          <p:cNvPicPr>
            <a:picLocks noChangeAspect="1"/>
          </p:cNvPicPr>
          <p:nvPr/>
        </p:nvPicPr>
        <p:blipFill>
          <a:blip r:embed="rId5"/>
          <a:stretch>
            <a:fillRect/>
          </a:stretch>
        </p:blipFill>
        <p:spPr>
          <a:xfrm>
            <a:off x="4707416" y="337676"/>
            <a:ext cx="2392055" cy="6162818"/>
          </a:xfrm>
          <a:prstGeom prst="roundRect">
            <a:avLst>
              <a:gd name="adj" fmla="val 4300"/>
            </a:avLst>
          </a:prstGeom>
          <a:effectLst>
            <a:glow rad="63500">
              <a:schemeClr val="accent1">
                <a:satMod val="175000"/>
                <a:alpha val="40000"/>
              </a:schemeClr>
            </a:glow>
            <a:outerShdw blurRad="63500" sx="102000" sy="102000" algn="ctr" rotWithShape="0">
              <a:prstClr val="black">
                <a:alpha val="40000"/>
              </a:prstClr>
            </a:outerShdw>
          </a:effectLst>
        </p:spPr>
      </p:pic>
      <p:cxnSp>
        <p:nvCxnSpPr>
          <p:cNvPr id="6" name="Straight Arrow Connector 5">
            <a:extLst>
              <a:ext uri="{FF2B5EF4-FFF2-40B4-BE49-F238E27FC236}">
                <a16:creationId xmlns:a16="http://schemas.microsoft.com/office/drawing/2014/main" id="{6C3DA7FF-5B78-7DAE-178E-E108868D7DCD}"/>
              </a:ext>
            </a:extLst>
          </p:cNvPr>
          <p:cNvCxnSpPr>
            <a:cxnSpLocks/>
          </p:cNvCxnSpPr>
          <p:nvPr/>
        </p:nvCxnSpPr>
        <p:spPr>
          <a:xfrm flipV="1">
            <a:off x="905256" y="832387"/>
            <a:ext cx="5759263" cy="662439"/>
          </a:xfrm>
          <a:prstGeom prst="straightConnector1">
            <a:avLst/>
          </a:prstGeom>
          <a:ln w="57150">
            <a:solidFill>
              <a:schemeClr val="accent5"/>
            </a:solidFill>
            <a:tailEnd type="triangle"/>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C83CB43-E5C9-4E7C-92F9-99C8259AC06A}"/>
              </a:ext>
            </a:extLst>
          </p:cNvPr>
          <p:cNvCxnSpPr>
            <a:cxnSpLocks/>
          </p:cNvCxnSpPr>
          <p:nvPr/>
        </p:nvCxnSpPr>
        <p:spPr>
          <a:xfrm>
            <a:off x="2788920" y="2278415"/>
            <a:ext cx="1858631" cy="0"/>
          </a:xfrm>
          <a:prstGeom prst="straightConnector1">
            <a:avLst/>
          </a:prstGeom>
          <a:ln w="57150">
            <a:solidFill>
              <a:schemeClr val="accent5"/>
            </a:solidFill>
            <a:tailEnd type="triangle"/>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455D9C1-AD24-E1D7-C5A5-56ACF7BBE734}"/>
              </a:ext>
            </a:extLst>
          </p:cNvPr>
          <p:cNvPicPr>
            <a:picLocks noChangeAspect="1"/>
          </p:cNvPicPr>
          <p:nvPr/>
        </p:nvPicPr>
        <p:blipFill>
          <a:blip r:embed="rId6"/>
          <a:stretch>
            <a:fillRect/>
          </a:stretch>
        </p:blipFill>
        <p:spPr>
          <a:xfrm>
            <a:off x="7186768" y="317276"/>
            <a:ext cx="2392055" cy="6180519"/>
          </a:xfrm>
          <a:prstGeom prst="roundRect">
            <a:avLst>
              <a:gd name="adj" fmla="val 4206"/>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A89539FE-732A-F95D-BB27-8D97DC9FD86C}"/>
              </a:ext>
            </a:extLst>
          </p:cNvPr>
          <p:cNvPicPr>
            <a:picLocks noChangeAspect="1"/>
          </p:cNvPicPr>
          <p:nvPr/>
        </p:nvPicPr>
        <p:blipFill>
          <a:blip r:embed="rId7"/>
          <a:stretch>
            <a:fillRect/>
          </a:stretch>
        </p:blipFill>
        <p:spPr>
          <a:xfrm>
            <a:off x="9655423" y="832387"/>
            <a:ext cx="2392055" cy="1942373"/>
          </a:xfrm>
          <a:prstGeom prst="roundRect">
            <a:avLst>
              <a:gd name="adj" fmla="val 5465"/>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53225189-1D2C-ECC2-1073-92C3EB1547FC}"/>
              </a:ext>
            </a:extLst>
          </p:cNvPr>
          <p:cNvPicPr>
            <a:picLocks noChangeAspect="1"/>
          </p:cNvPicPr>
          <p:nvPr/>
        </p:nvPicPr>
        <p:blipFill>
          <a:blip r:embed="rId8"/>
          <a:stretch>
            <a:fillRect/>
          </a:stretch>
        </p:blipFill>
        <p:spPr>
          <a:xfrm>
            <a:off x="9666120" y="3028803"/>
            <a:ext cx="2394458" cy="2893304"/>
          </a:xfrm>
          <a:prstGeom prst="roundRect">
            <a:avLst>
              <a:gd name="adj" fmla="val 3419"/>
            </a:avLst>
          </a:prstGeom>
          <a:effectLst>
            <a:glow rad="63500">
              <a:schemeClr val="accent1">
                <a:satMod val="175000"/>
                <a:alpha val="40000"/>
              </a:schemeClr>
            </a:glow>
            <a:outerShdw blurRad="63500" sx="102000" sy="102000" algn="ctr" rotWithShape="0">
              <a:prstClr val="black">
                <a:alpha val="40000"/>
              </a:prstClr>
            </a:outerShdw>
          </a:effectLst>
        </p:spPr>
      </p:pic>
      <p:sp>
        <p:nvSpPr>
          <p:cNvPr id="16" name="Content Placeholder 4">
            <a:extLst>
              <a:ext uri="{FF2B5EF4-FFF2-40B4-BE49-F238E27FC236}">
                <a16:creationId xmlns:a16="http://schemas.microsoft.com/office/drawing/2014/main" id="{9465A868-C88B-9335-D848-A2D12E294DDC}"/>
              </a:ext>
            </a:extLst>
          </p:cNvPr>
          <p:cNvSpPr txBox="1">
            <a:spLocks/>
          </p:cNvSpPr>
          <p:nvPr/>
        </p:nvSpPr>
        <p:spPr>
          <a:xfrm>
            <a:off x="107309" y="4675600"/>
            <a:ext cx="4405502" cy="1414021"/>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marL="285750" indent="-285750">
              <a:spcBef>
                <a:spcPts val="800"/>
              </a:spcBef>
              <a:buClr>
                <a:schemeClr val="accent5"/>
              </a:buClr>
              <a:buSzPct val="140000"/>
              <a:buFont typeface="Arial" panose="020B0604020202020204" pitchFamily="34" charset="0"/>
              <a:buChar char="•"/>
            </a:pPr>
            <a:r>
              <a:rPr lang="en-US" sz="1200" b="1" dirty="0">
                <a:solidFill>
                  <a:schemeClr val="bg1"/>
                </a:solidFill>
                <a:effectLst>
                  <a:outerShdw blurRad="38100" dist="38100" dir="2700000" algn="tl">
                    <a:srgbClr val="000000">
                      <a:alpha val="43137"/>
                    </a:srgbClr>
                  </a:outerShdw>
                </a:effectLst>
              </a:rPr>
              <a:t>The Remarks Field </a:t>
            </a:r>
          </a:p>
          <a:p>
            <a:pPr marL="742939" lvl="1" indent="-285750">
              <a:spcBef>
                <a:spcPts val="800"/>
              </a:spcBef>
              <a:buClr>
                <a:schemeClr val="accent5"/>
              </a:buClr>
              <a:buSzPct val="140000"/>
              <a:buFont typeface="Arial" panose="020B0604020202020204" pitchFamily="34" charset="0"/>
              <a:buChar char="•"/>
            </a:pPr>
            <a:r>
              <a:rPr lang="en-US" sz="1200" dirty="0">
                <a:solidFill>
                  <a:schemeClr val="bg1"/>
                </a:solidFill>
                <a:effectLst>
                  <a:outerShdw blurRad="38100" dist="38100" dir="2700000" algn="tl">
                    <a:srgbClr val="000000">
                      <a:alpha val="43137"/>
                    </a:srgbClr>
                  </a:outerShdw>
                </a:effectLst>
              </a:rPr>
              <a:t>Information entered in this field will not be entered on the FROI. And can contain</a:t>
            </a:r>
          </a:p>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Submit the loss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Once the loss report has been submitted a </a:t>
            </a:r>
            <a:r>
              <a:rPr lang="en-PH" sz="1200" b="1" dirty="0">
                <a:solidFill>
                  <a:schemeClr val="accent5"/>
                </a:solidFill>
                <a:effectLst>
                  <a:outerShdw blurRad="38100" dist="38100" dir="2700000" algn="tl">
                    <a:srgbClr val="000000">
                      <a:alpha val="43137"/>
                    </a:srgbClr>
                  </a:outerShdw>
                </a:effectLst>
              </a:rPr>
              <a:t>Loss Reference Number </a:t>
            </a:r>
            <a:r>
              <a:rPr lang="en-PH" sz="1200" dirty="0">
                <a:solidFill>
                  <a:schemeClr val="bg1"/>
                </a:solidFill>
                <a:effectLst>
                  <a:outerShdw blurRad="38100" dist="38100" dir="2700000" algn="tl">
                    <a:srgbClr val="000000">
                      <a:alpha val="43137"/>
                    </a:srgbClr>
                  </a:outerShdw>
                </a:effectLst>
              </a:rPr>
              <a:t>will be provided</a:t>
            </a:r>
          </a:p>
        </p:txBody>
      </p:sp>
      <p:pic>
        <p:nvPicPr>
          <p:cNvPr id="35" name="Picture 34">
            <a:extLst>
              <a:ext uri="{FF2B5EF4-FFF2-40B4-BE49-F238E27FC236}">
                <a16:creationId xmlns:a16="http://schemas.microsoft.com/office/drawing/2014/main" id="{82E51AE5-AE61-E1DD-8494-103FDD0798E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131520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E0FE-E1C6-D7EF-5A84-E611BF69BAB2}"/>
            </a:ext>
          </a:extLst>
        </p:cNvPr>
        <p:cNvGrpSpPr/>
        <p:nvPr/>
      </p:nvGrpSpPr>
      <p:grpSpPr>
        <a:xfrm>
          <a:off x="0" y="0"/>
          <a:ext cx="0" cy="0"/>
          <a:chOff x="0" y="0"/>
          <a:chExt cx="0" cy="0"/>
        </a:xfrm>
      </p:grpSpPr>
      <p:pic>
        <p:nvPicPr>
          <p:cNvPr id="21" name="Picture 20" descr="A close-up of hands typing on a computer&#10;&#10;Description automatically generated">
            <a:extLst>
              <a:ext uri="{FF2B5EF4-FFF2-40B4-BE49-F238E27FC236}">
                <a16:creationId xmlns:a16="http://schemas.microsoft.com/office/drawing/2014/main" id="{0563CA01-B4E2-0782-28ED-DB504F6196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829" b="12862"/>
          <a:stretch/>
        </p:blipFill>
        <p:spPr>
          <a:xfrm>
            <a:off x="0" y="1173258"/>
            <a:ext cx="12192000" cy="5095997"/>
          </a:xfrm>
          <a:prstGeom prst="rect">
            <a:avLst/>
          </a:prstGeom>
        </p:spPr>
      </p:pic>
      <p:sp>
        <p:nvSpPr>
          <p:cNvPr id="25" name="Rectangle 24">
            <a:extLst>
              <a:ext uri="{FF2B5EF4-FFF2-40B4-BE49-F238E27FC236}">
                <a16:creationId xmlns:a16="http://schemas.microsoft.com/office/drawing/2014/main" id="{2442628D-617F-56F6-9984-4D36E8CD56C2}"/>
              </a:ext>
            </a:extLst>
          </p:cNvPr>
          <p:cNvSpPr/>
          <p:nvPr/>
        </p:nvSpPr>
        <p:spPr>
          <a:xfrm flipH="1">
            <a:off x="10273" y="1173258"/>
            <a:ext cx="12192000" cy="5095997"/>
          </a:xfrm>
          <a:prstGeom prst="rect">
            <a:avLst/>
          </a:prstGeom>
          <a:solidFill>
            <a:srgbClr val="003145">
              <a:alpha val="862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cxnSp>
        <p:nvCxnSpPr>
          <p:cNvPr id="22" name="Straight Connector 21">
            <a:extLst>
              <a:ext uri="{FF2B5EF4-FFF2-40B4-BE49-F238E27FC236}">
                <a16:creationId xmlns:a16="http://schemas.microsoft.com/office/drawing/2014/main" id="{24DB8773-6FB5-F73D-4C3E-3C60B92F3DFF}"/>
              </a:ext>
            </a:extLst>
          </p:cNvPr>
          <p:cNvCxnSpPr>
            <a:cxnSpLocks/>
          </p:cNvCxnSpPr>
          <p:nvPr/>
        </p:nvCxnSpPr>
        <p:spPr>
          <a:xfrm>
            <a:off x="535986"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1D1D33D6-8FF6-36E3-17BA-5E92766B9406}"/>
              </a:ext>
            </a:extLst>
          </p:cNvPr>
          <p:cNvSpPr>
            <a:spLocks noGrp="1"/>
          </p:cNvSpPr>
          <p:nvPr>
            <p:ph type="title"/>
          </p:nvPr>
        </p:nvSpPr>
        <p:spPr>
          <a:xfrm>
            <a:off x="534984" y="643256"/>
            <a:ext cx="8747725" cy="461665"/>
          </a:xfrm>
        </p:spPr>
        <p:txBody>
          <a:bodyPr/>
          <a:lstStyle/>
          <a:p>
            <a:r>
              <a:rPr lang="en-US" dirty="0">
                <a:effectLst>
                  <a:outerShdw blurRad="38100" dist="38100" dir="2700000" algn="tl">
                    <a:srgbClr val="000000">
                      <a:alpha val="43137"/>
                    </a:srgbClr>
                  </a:outerShdw>
                </a:effectLst>
              </a:rPr>
              <a:t>STARTING A PROPERTY EXPEDITED LOSS REPORT</a:t>
            </a:r>
          </a:p>
        </p:txBody>
      </p:sp>
      <p:sp>
        <p:nvSpPr>
          <p:cNvPr id="11" name="TextBox 10">
            <a:extLst>
              <a:ext uri="{FF2B5EF4-FFF2-40B4-BE49-F238E27FC236}">
                <a16:creationId xmlns:a16="http://schemas.microsoft.com/office/drawing/2014/main" id="{E1C7F7CF-A607-BE91-2A7F-D16E3B4E5207}"/>
              </a:ext>
            </a:extLst>
          </p:cNvPr>
          <p:cNvSpPr txBox="1"/>
          <p:nvPr/>
        </p:nvSpPr>
        <p:spPr>
          <a:xfrm>
            <a:off x="293000" y="1295884"/>
            <a:ext cx="5870448" cy="830997"/>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PROPERTY DAMAGE </a:t>
            </a:r>
            <a:r>
              <a:rPr lang="en-US" sz="2000" b="1" dirty="0">
                <a:solidFill>
                  <a:schemeClr val="accent5"/>
                </a:solidFill>
                <a:effectLst>
                  <a:outerShdw blurRad="38100" dist="38100" dir="2700000" algn="tl">
                    <a:srgbClr val="000000">
                      <a:alpha val="43137"/>
                    </a:srgbClr>
                  </a:outerShdw>
                </a:effectLst>
              </a:rPr>
              <a:t>expedited.gbgofirstconnect.com/</a:t>
            </a:r>
            <a:r>
              <a:rPr lang="en-US" sz="2000" b="1" dirty="0" err="1">
                <a:solidFill>
                  <a:schemeClr val="accent5"/>
                </a:solidFill>
                <a:effectLst>
                  <a:outerShdw blurRad="38100" dist="38100" dir="2700000" algn="tl">
                    <a:srgbClr val="000000">
                      <a:alpha val="43137"/>
                    </a:srgbClr>
                  </a:outerShdw>
                </a:effectLst>
              </a:rPr>
              <a:t>DASNEProp</a:t>
            </a:r>
            <a:endParaRPr lang="en-US" sz="3600" b="1" dirty="0">
              <a:solidFill>
                <a:schemeClr val="accent5"/>
              </a:solidFill>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D8F2642C-5996-97B3-81DE-8B56B8381D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
        <p:nvSpPr>
          <p:cNvPr id="2" name="TextBox 1">
            <a:extLst>
              <a:ext uri="{FF2B5EF4-FFF2-40B4-BE49-F238E27FC236}">
                <a16:creationId xmlns:a16="http://schemas.microsoft.com/office/drawing/2014/main" id="{A2900846-8939-75E3-C0B7-0F585850768A}"/>
              </a:ext>
            </a:extLst>
          </p:cNvPr>
          <p:cNvSpPr txBox="1"/>
          <p:nvPr/>
        </p:nvSpPr>
        <p:spPr>
          <a:xfrm>
            <a:off x="1523442" y="2105561"/>
            <a:ext cx="3513761" cy="1323439"/>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Enter the website above to report an Auto Loss</a:t>
            </a:r>
          </a:p>
          <a:p>
            <a:pPr algn="ctr"/>
            <a:r>
              <a:rPr lang="en-US" sz="2000" b="1" dirty="0">
                <a:solidFill>
                  <a:schemeClr val="bg1"/>
                </a:solidFill>
                <a:effectLst>
                  <a:outerShdw blurRad="38100" dist="38100" dir="2700000" algn="tl">
                    <a:srgbClr val="000000">
                      <a:alpha val="43137"/>
                    </a:srgbClr>
                  </a:outerShdw>
                </a:effectLst>
              </a:rPr>
              <a:t>OR</a:t>
            </a:r>
          </a:p>
          <a:p>
            <a:pPr algn="ctr"/>
            <a:r>
              <a:rPr lang="en-US" sz="2000" b="1" dirty="0">
                <a:solidFill>
                  <a:schemeClr val="bg1"/>
                </a:solidFill>
                <a:effectLst>
                  <a:outerShdw blurRad="38100" dist="38100" dir="2700000" algn="tl">
                    <a:srgbClr val="000000">
                      <a:alpha val="43137"/>
                    </a:srgbClr>
                  </a:outerShdw>
                </a:effectLst>
              </a:rPr>
              <a:t>Scan the QR Code</a:t>
            </a:r>
            <a:endParaRPr lang="en-US" sz="16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0EECBBF-E032-B04F-1C8D-E94BFA525AD5}"/>
              </a:ext>
            </a:extLst>
          </p:cNvPr>
          <p:cNvSpPr txBox="1"/>
          <p:nvPr/>
        </p:nvSpPr>
        <p:spPr>
          <a:xfrm>
            <a:off x="9282709" y="2905648"/>
            <a:ext cx="2591096" cy="1631216"/>
          </a:xfrm>
          <a:prstGeom prst="rect">
            <a:avLst/>
          </a:prstGeom>
          <a:noFill/>
        </p:spPr>
        <p:txBody>
          <a:bodyPr wrap="square">
            <a:spAutoFit/>
          </a:bodyPr>
          <a:lstStyle/>
          <a:p>
            <a:pPr algn="ctr">
              <a:spcBef>
                <a:spcPts val="600"/>
              </a:spcBef>
            </a:pPr>
            <a:r>
              <a:rPr lang="en-US" sz="2000" b="1" dirty="0">
                <a:solidFill>
                  <a:schemeClr val="bg1"/>
                </a:solidFill>
                <a:effectLst>
                  <a:outerShdw blurRad="38100" dist="38100" dir="2700000" algn="tl">
                    <a:srgbClr val="000000">
                      <a:alpha val="43137"/>
                    </a:srgbClr>
                  </a:outerShdw>
                </a:effectLst>
              </a:rPr>
              <a:t>Enter your email or cell phone number to receive a verification code via email or text</a:t>
            </a:r>
            <a:endParaRPr lang="en-US" sz="3600" b="1" dirty="0">
              <a:solidFill>
                <a:schemeClr val="bg1"/>
              </a:solidFill>
              <a:effectLst>
                <a:outerShdw blurRad="38100" dist="38100" dir="2700000" algn="tl">
                  <a:srgbClr val="000000">
                    <a:alpha val="43137"/>
                  </a:srgbClr>
                </a:outerShdw>
              </a:effectLst>
            </a:endParaRPr>
          </a:p>
        </p:txBody>
      </p:sp>
      <p:pic>
        <p:nvPicPr>
          <p:cNvPr id="1026" name="Picture 2">
            <a:extLst>
              <a:ext uri="{FF2B5EF4-FFF2-40B4-BE49-F238E27FC236}">
                <a16:creationId xmlns:a16="http://schemas.microsoft.com/office/drawing/2014/main" id="{20F21B45-4BC8-1912-7DBE-7AF9A805730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67418" y="3479049"/>
            <a:ext cx="2625808" cy="2625808"/>
          </a:xfrm>
          <a:prstGeom prst="rect">
            <a:avLst/>
          </a:prstGeom>
          <a:noFill/>
          <a:effectLst>
            <a:glow rad="63500">
              <a:schemeClr val="accent1">
                <a:satMod val="175000"/>
                <a:alpha val="40000"/>
              </a:schemeClr>
            </a:glow>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9BF4DCF-C1E6-20DC-3DB7-BF10A828F952}"/>
              </a:ext>
            </a:extLst>
          </p:cNvPr>
          <p:cNvPicPr>
            <a:picLocks noChangeAspect="1"/>
          </p:cNvPicPr>
          <p:nvPr/>
        </p:nvPicPr>
        <p:blipFill>
          <a:blip r:embed="rId5"/>
          <a:stretch>
            <a:fillRect/>
          </a:stretch>
        </p:blipFill>
        <p:spPr>
          <a:xfrm>
            <a:off x="6446175" y="1332460"/>
            <a:ext cx="2569067" cy="4746242"/>
          </a:xfrm>
          <a:prstGeom prst="roundRect">
            <a:avLst>
              <a:gd name="adj" fmla="val 4210"/>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255428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7DB37-59E6-4A1C-1C5D-0CD3E5BF88CA}"/>
            </a:ext>
          </a:extLst>
        </p:cNvPr>
        <p:cNvGrpSpPr/>
        <p:nvPr/>
      </p:nvGrpSpPr>
      <p:grpSpPr>
        <a:xfrm>
          <a:off x="0" y="0"/>
          <a:ext cx="0" cy="0"/>
          <a:chOff x="0" y="0"/>
          <a:chExt cx="0" cy="0"/>
        </a:xfrm>
      </p:grpSpPr>
      <p:pic>
        <p:nvPicPr>
          <p:cNvPr id="17" name="Picture 16" descr="A close-up of hands typing on a computer&#10;&#10;Description automatically generated">
            <a:extLst>
              <a:ext uri="{FF2B5EF4-FFF2-40B4-BE49-F238E27FC236}">
                <a16:creationId xmlns:a16="http://schemas.microsoft.com/office/drawing/2014/main" id="{53A21409-C206-E9E8-AF70-D4654ABCF3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829" b="12862"/>
          <a:stretch/>
        </p:blipFill>
        <p:spPr>
          <a:xfrm>
            <a:off x="0" y="1173258"/>
            <a:ext cx="12192000" cy="5095997"/>
          </a:xfrm>
          <a:prstGeom prst="rect">
            <a:avLst/>
          </a:prstGeom>
        </p:spPr>
      </p:pic>
      <p:sp>
        <p:nvSpPr>
          <p:cNvPr id="18" name="Rectangle 17">
            <a:extLst>
              <a:ext uri="{FF2B5EF4-FFF2-40B4-BE49-F238E27FC236}">
                <a16:creationId xmlns:a16="http://schemas.microsoft.com/office/drawing/2014/main" id="{57053130-9DF4-607D-C291-06A25A75AD90}"/>
              </a:ext>
            </a:extLst>
          </p:cNvPr>
          <p:cNvSpPr/>
          <p:nvPr/>
        </p:nvSpPr>
        <p:spPr>
          <a:xfrm flipH="1">
            <a:off x="0" y="1173258"/>
            <a:ext cx="12192000" cy="5095997"/>
          </a:xfrm>
          <a:prstGeom prst="rect">
            <a:avLst/>
          </a:prstGeom>
          <a:solidFill>
            <a:srgbClr val="003145">
              <a:alpha val="862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a:p>
        </p:txBody>
      </p:sp>
      <p:cxnSp>
        <p:nvCxnSpPr>
          <p:cNvPr id="19" name="Straight Connector 18">
            <a:extLst>
              <a:ext uri="{FF2B5EF4-FFF2-40B4-BE49-F238E27FC236}">
                <a16:creationId xmlns:a16="http://schemas.microsoft.com/office/drawing/2014/main" id="{E4F9D3A9-D966-9C25-0053-2999572076AA}"/>
              </a:ext>
            </a:extLst>
          </p:cNvPr>
          <p:cNvCxnSpPr>
            <a:cxnSpLocks/>
          </p:cNvCxnSpPr>
          <p:nvPr/>
        </p:nvCxnSpPr>
        <p:spPr>
          <a:xfrm>
            <a:off x="535986"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99F4EA4C-574F-5871-2B07-EA0949AE637F}"/>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RECEIVING THE VERIFICATION CODE</a:t>
            </a:r>
          </a:p>
        </p:txBody>
      </p:sp>
      <p:pic>
        <p:nvPicPr>
          <p:cNvPr id="5" name="Picture 4">
            <a:extLst>
              <a:ext uri="{FF2B5EF4-FFF2-40B4-BE49-F238E27FC236}">
                <a16:creationId xmlns:a16="http://schemas.microsoft.com/office/drawing/2014/main" id="{68245EA2-D774-DC22-2EC2-7C52B19F68B0}"/>
              </a:ext>
            </a:extLst>
          </p:cNvPr>
          <p:cNvPicPr>
            <a:picLocks noChangeAspect="1"/>
          </p:cNvPicPr>
          <p:nvPr/>
        </p:nvPicPr>
        <p:blipFill>
          <a:blip r:embed="rId3"/>
          <a:stretch>
            <a:fillRect/>
          </a:stretch>
        </p:blipFill>
        <p:spPr>
          <a:xfrm>
            <a:off x="3106173" y="2850708"/>
            <a:ext cx="5307189" cy="3227670"/>
          </a:xfrm>
          <a:prstGeom prst="roundRect">
            <a:avLst>
              <a:gd name="adj" fmla="val 3069"/>
            </a:avLst>
          </a:prstGeom>
          <a:effectLst>
            <a:glow rad="63500">
              <a:schemeClr val="accent1">
                <a:satMod val="175000"/>
                <a:alpha val="40000"/>
              </a:schemeClr>
            </a:glow>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5C2D81C4-C12D-DB0C-8429-6D8C9B4BB38A}"/>
              </a:ext>
            </a:extLst>
          </p:cNvPr>
          <p:cNvSpPr txBox="1"/>
          <p:nvPr/>
        </p:nvSpPr>
        <p:spPr>
          <a:xfrm>
            <a:off x="3113141" y="1365652"/>
            <a:ext cx="5307189" cy="646331"/>
          </a:xfrm>
          <a:prstGeom prst="rect">
            <a:avLst/>
          </a:prstGeom>
          <a:noFill/>
        </p:spPr>
        <p:txBody>
          <a:bodyPr wrap="square">
            <a:spAutoFit/>
          </a:bodyPr>
          <a:lstStyle/>
          <a:p>
            <a:pPr algn="ctr">
              <a:spcBef>
                <a:spcPts val="600"/>
              </a:spcBef>
            </a:pPr>
            <a:r>
              <a:rPr lang="en-US" sz="1800" b="1" dirty="0">
                <a:solidFill>
                  <a:schemeClr val="bg1"/>
                </a:solidFill>
                <a:effectLst>
                  <a:outerShdw blurRad="38100" dist="38100" dir="2700000" algn="tl">
                    <a:srgbClr val="000000">
                      <a:alpha val="43137"/>
                    </a:srgbClr>
                  </a:outerShdw>
                </a:effectLst>
              </a:rPr>
              <a:t>After sending the code via email or text you will be directed to the page to enter the code</a:t>
            </a:r>
            <a:endParaRPr lang="en-US" sz="2400" b="1" dirty="0">
              <a:solidFill>
                <a:schemeClr val="bg1"/>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3183CE7D-D48B-773C-10D5-1A925898C09E}"/>
              </a:ext>
            </a:extLst>
          </p:cNvPr>
          <p:cNvPicPr>
            <a:picLocks noChangeAspect="1"/>
          </p:cNvPicPr>
          <p:nvPr/>
        </p:nvPicPr>
        <p:blipFill>
          <a:blip r:embed="rId4"/>
          <a:stretch>
            <a:fillRect/>
          </a:stretch>
        </p:blipFill>
        <p:spPr>
          <a:xfrm>
            <a:off x="479462" y="1350689"/>
            <a:ext cx="2252964" cy="4767900"/>
          </a:xfrm>
          <a:prstGeom prst="roundRect">
            <a:avLst>
              <a:gd name="adj" fmla="val 3679"/>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4F60A5EC-8F01-229A-E52F-9249C4137F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
        <p:nvSpPr>
          <p:cNvPr id="2" name="TextBox 1">
            <a:extLst>
              <a:ext uri="{FF2B5EF4-FFF2-40B4-BE49-F238E27FC236}">
                <a16:creationId xmlns:a16="http://schemas.microsoft.com/office/drawing/2014/main" id="{7E77F01F-BDFE-96B1-ECAF-DAC337D6A9D7}"/>
              </a:ext>
            </a:extLst>
          </p:cNvPr>
          <p:cNvSpPr txBox="1"/>
          <p:nvPr/>
        </p:nvSpPr>
        <p:spPr>
          <a:xfrm>
            <a:off x="3361156" y="2123782"/>
            <a:ext cx="4811157" cy="600164"/>
          </a:xfrm>
          <a:prstGeom prst="rect">
            <a:avLst/>
          </a:prstGeom>
          <a:noFill/>
        </p:spPr>
        <p:txBody>
          <a:bodyPr wrap="square">
            <a:spAutoFit/>
          </a:bodyPr>
          <a:lstStyle/>
          <a:p>
            <a:pPr algn="ctr">
              <a:spcBef>
                <a:spcPts val="600"/>
              </a:spcBef>
            </a:pPr>
            <a:r>
              <a:rPr lang="en-US" sz="1100" b="1" dirty="0">
                <a:solidFill>
                  <a:srgbClr val="72C7E7"/>
                </a:solidFill>
                <a:effectLst>
                  <a:outerShdw blurRad="38100" dist="38100" dir="2700000" algn="tl">
                    <a:srgbClr val="000000">
                      <a:alpha val="43137"/>
                    </a:srgbClr>
                  </a:outerShdw>
                </a:effectLst>
              </a:rPr>
              <a:t>If the verification code isn’t received when using the email option, remember to check the spam/junk folder to ensure it is not being redirected as an unknown sender.</a:t>
            </a:r>
          </a:p>
        </p:txBody>
      </p:sp>
      <p:pic>
        <p:nvPicPr>
          <p:cNvPr id="6" name="Picture 5">
            <a:extLst>
              <a:ext uri="{FF2B5EF4-FFF2-40B4-BE49-F238E27FC236}">
                <a16:creationId xmlns:a16="http://schemas.microsoft.com/office/drawing/2014/main" id="{5D250FD3-4D1B-2496-D38E-9D43DB036EBD}"/>
              </a:ext>
            </a:extLst>
          </p:cNvPr>
          <p:cNvPicPr>
            <a:picLocks noChangeAspect="1"/>
          </p:cNvPicPr>
          <p:nvPr/>
        </p:nvPicPr>
        <p:blipFill>
          <a:blip r:embed="rId6"/>
          <a:stretch>
            <a:fillRect/>
          </a:stretch>
        </p:blipFill>
        <p:spPr>
          <a:xfrm>
            <a:off x="8823333" y="1697855"/>
            <a:ext cx="2951728" cy="4073568"/>
          </a:xfrm>
          <a:prstGeom prst="roundRect">
            <a:avLst>
              <a:gd name="adj" fmla="val 3377"/>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261413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7020A-68E4-2743-632D-A2017C34B146}"/>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F3982E04-1F3C-B7F8-025C-7E2C4A29CABE}"/>
              </a:ext>
            </a:extLst>
          </p:cNvPr>
          <p:cNvSpPr/>
          <p:nvPr/>
        </p:nvSpPr>
        <p:spPr>
          <a:xfrm>
            <a:off x="0" y="0"/>
            <a:ext cx="4483867"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B3BF9D0B-2DC9-178B-F4CA-7F4B4E2E6861}"/>
              </a:ext>
            </a:extLst>
          </p:cNvPr>
          <p:cNvSpPr>
            <a:spLocks noGrp="1"/>
          </p:cNvSpPr>
          <p:nvPr>
            <p:ph type="title"/>
          </p:nvPr>
        </p:nvSpPr>
        <p:spPr>
          <a:xfrm>
            <a:off x="176373" y="654124"/>
            <a:ext cx="4297175" cy="461665"/>
          </a:xfrm>
        </p:spPr>
        <p:txBody>
          <a:bodyPr/>
          <a:lstStyle/>
          <a:p>
            <a:r>
              <a:rPr lang="en-AU" dirty="0">
                <a:solidFill>
                  <a:schemeClr val="bg1"/>
                </a:solidFill>
                <a:effectLst>
                  <a:outerShdw blurRad="38100" dist="38100" dir="2700000" algn="tl">
                    <a:srgbClr val="000000">
                      <a:alpha val="43137"/>
                    </a:srgbClr>
                  </a:outerShdw>
                </a:effectLst>
              </a:rPr>
              <a:t>ENTERING A PROPERTY DAMAGE LOSS</a:t>
            </a:r>
          </a:p>
        </p:txBody>
      </p:sp>
      <p:sp>
        <p:nvSpPr>
          <p:cNvPr id="5" name="Content Placeholder 4">
            <a:extLst>
              <a:ext uri="{FF2B5EF4-FFF2-40B4-BE49-F238E27FC236}">
                <a16:creationId xmlns:a16="http://schemas.microsoft.com/office/drawing/2014/main" id="{FB2A1833-CDED-3FF3-B327-72EA08D16634}"/>
              </a:ext>
            </a:extLst>
          </p:cNvPr>
          <p:cNvSpPr>
            <a:spLocks noGrp="1"/>
          </p:cNvSpPr>
          <p:nvPr>
            <p:ph idx="1"/>
          </p:nvPr>
        </p:nvSpPr>
        <p:spPr>
          <a:xfrm>
            <a:off x="93345" y="1413112"/>
            <a:ext cx="4297176" cy="2808582"/>
          </a:xfrm>
        </p:spPr>
        <p:txBody>
          <a:bodyPr>
            <a:noAutofit/>
          </a:bodyPr>
          <a:lstStyle/>
          <a:p>
            <a:pPr marL="285750" indent="-285750">
              <a:spcBef>
                <a:spcPts val="800"/>
              </a:spcBef>
              <a:buClr>
                <a:schemeClr val="accent5"/>
              </a:buClr>
              <a:buSzPct val="140000"/>
              <a:buFont typeface="Arial" panose="020B0604020202020204" pitchFamily="34" charset="0"/>
              <a:buChar char="•"/>
            </a:pPr>
            <a:r>
              <a:rPr lang="en-PH" sz="1400" b="1" dirty="0">
                <a:solidFill>
                  <a:schemeClr val="bg1"/>
                </a:solidFill>
                <a:effectLst>
                  <a:outerShdw blurRad="38100" dist="38100" dir="2700000" algn="tl">
                    <a:srgbClr val="000000">
                      <a:alpha val="43137"/>
                    </a:srgbClr>
                  </a:outerShdw>
                </a:effectLst>
              </a:rPr>
              <a:t>Timer</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On the top right corner of the page a timer will count down until the report will time out and rest. </a:t>
            </a:r>
          </a:p>
          <a:p>
            <a:pPr marL="285750" indent="-285750">
              <a:spcBef>
                <a:spcPts val="800"/>
              </a:spcBef>
              <a:buClr>
                <a:schemeClr val="accent5"/>
              </a:buClr>
              <a:buSzPct val="140000"/>
              <a:buFont typeface="Arial" panose="020B0604020202020204" pitchFamily="34" charset="0"/>
              <a:buChar char="•"/>
            </a:pPr>
            <a:r>
              <a:rPr lang="en-PH" sz="1400" b="1" dirty="0">
                <a:solidFill>
                  <a:schemeClr val="bg1"/>
                </a:solidFill>
                <a:effectLst>
                  <a:outerShdw blurRad="38100" dist="38100" dir="2700000" algn="tl">
                    <a:srgbClr val="000000">
                      <a:alpha val="43137"/>
                    </a:srgbClr>
                  </a:outerShdw>
                </a:effectLst>
              </a:rPr>
              <a:t>Required/Mandatory Fields</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Easily identify the required fields by the </a:t>
            </a:r>
            <a:r>
              <a:rPr lang="en-PH" sz="1200" dirty="0">
                <a:solidFill>
                  <a:schemeClr val="accent5"/>
                </a:solidFill>
                <a:effectLst>
                  <a:outerShdw blurRad="38100" dist="38100" dir="2700000" algn="tl">
                    <a:srgbClr val="000000">
                      <a:alpha val="43137"/>
                    </a:srgbClr>
                  </a:outerShdw>
                </a:effectLst>
              </a:rPr>
              <a:t>orange</a:t>
            </a:r>
            <a:r>
              <a:rPr lang="en-PH" sz="1200" dirty="0">
                <a:solidFill>
                  <a:schemeClr val="bg1"/>
                </a:solidFill>
                <a:effectLst>
                  <a:outerShdw blurRad="38100" dist="38100" dir="2700000" algn="tl">
                    <a:srgbClr val="000000">
                      <a:alpha val="43137"/>
                    </a:srgbClr>
                  </a:outerShdw>
                </a:effectLst>
              </a:rPr>
              <a:t> bar on the left of the text box.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You will be unable to submit the loss report until all the required fields have been answered.</a:t>
            </a:r>
          </a:p>
          <a:p>
            <a:pPr algn="ctr">
              <a:spcBef>
                <a:spcPts val="800"/>
              </a:spcBef>
              <a:buClr>
                <a:schemeClr val="accent5"/>
              </a:buClr>
              <a:buSzPct val="140000"/>
            </a:pPr>
            <a:r>
              <a:rPr lang="en-PH" b="1" dirty="0">
                <a:solidFill>
                  <a:srgbClr val="FF9900"/>
                </a:solidFill>
                <a:effectLst>
                  <a:outerShdw blurRad="38100" dist="38100" dir="2700000" algn="tl">
                    <a:srgbClr val="000000">
                      <a:alpha val="43137"/>
                    </a:srgbClr>
                  </a:outerShdw>
                </a:effectLst>
              </a:rPr>
              <a:t>Required fields to have on hand before reporting the loss:</a:t>
            </a:r>
          </a:p>
        </p:txBody>
      </p:sp>
      <p:cxnSp>
        <p:nvCxnSpPr>
          <p:cNvPr id="19" name="Straight Connector 18">
            <a:extLst>
              <a:ext uri="{FF2B5EF4-FFF2-40B4-BE49-F238E27FC236}">
                <a16:creationId xmlns:a16="http://schemas.microsoft.com/office/drawing/2014/main" id="{C6CA396B-2902-D8A4-3EC6-6E58D8AF222B}"/>
              </a:ext>
            </a:extLst>
          </p:cNvPr>
          <p:cNvCxnSpPr>
            <a:cxnSpLocks/>
          </p:cNvCxnSpPr>
          <p:nvPr/>
        </p:nvCxnSpPr>
        <p:spPr>
          <a:xfrm>
            <a:off x="183372" y="1223536"/>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1FBDC0B-FE2C-1E34-DF24-7DC50271B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419" y="6382170"/>
            <a:ext cx="1839781" cy="152975"/>
          </a:xfrm>
          <a:prstGeom prst="rect">
            <a:avLst/>
          </a:prstGeom>
        </p:spPr>
      </p:pic>
      <p:sp>
        <p:nvSpPr>
          <p:cNvPr id="3" name="Content Placeholder 4">
            <a:extLst>
              <a:ext uri="{FF2B5EF4-FFF2-40B4-BE49-F238E27FC236}">
                <a16:creationId xmlns:a16="http://schemas.microsoft.com/office/drawing/2014/main" id="{28A0DF0D-9B26-411B-C680-3A4C66437A85}"/>
              </a:ext>
            </a:extLst>
          </p:cNvPr>
          <p:cNvSpPr txBox="1">
            <a:spLocks/>
          </p:cNvSpPr>
          <p:nvPr/>
        </p:nvSpPr>
        <p:spPr>
          <a:xfrm>
            <a:off x="452168" y="4285044"/>
            <a:ext cx="3579530" cy="633320"/>
          </a:xfrm>
          <a:prstGeom prst="rect">
            <a:avLst/>
          </a:prstGeom>
        </p:spPr>
        <p:txBody>
          <a:bodyPr vert="horz" lIns="0" tIns="0" rIns="0" bIns="0" numCol="2" rtlCol="0" anchor="t" anchorCtr="0">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Date of Loss</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Name</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Loss Description</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Benefit State</a:t>
            </a:r>
          </a:p>
        </p:txBody>
      </p:sp>
      <p:pic>
        <p:nvPicPr>
          <p:cNvPr id="10" name="Picture 9">
            <a:extLst>
              <a:ext uri="{FF2B5EF4-FFF2-40B4-BE49-F238E27FC236}">
                <a16:creationId xmlns:a16="http://schemas.microsoft.com/office/drawing/2014/main" id="{342F4B61-582C-6A82-A6EE-836211D7BC7F}"/>
              </a:ext>
            </a:extLst>
          </p:cNvPr>
          <p:cNvPicPr>
            <a:picLocks noChangeAspect="1"/>
          </p:cNvPicPr>
          <p:nvPr/>
        </p:nvPicPr>
        <p:blipFill>
          <a:blip r:embed="rId4"/>
          <a:stretch>
            <a:fillRect/>
          </a:stretch>
        </p:blipFill>
        <p:spPr>
          <a:xfrm>
            <a:off x="7215240" y="179924"/>
            <a:ext cx="2376190" cy="6498152"/>
          </a:xfrm>
          <a:prstGeom prst="roundRect">
            <a:avLst>
              <a:gd name="adj" fmla="val 5207"/>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A33E56BD-B12D-EC9A-A14D-8725EF2C6C8C}"/>
              </a:ext>
            </a:extLst>
          </p:cNvPr>
          <p:cNvPicPr>
            <a:picLocks noChangeAspect="1"/>
          </p:cNvPicPr>
          <p:nvPr/>
        </p:nvPicPr>
        <p:blipFill>
          <a:blip r:embed="rId5"/>
          <a:stretch>
            <a:fillRect/>
          </a:stretch>
        </p:blipFill>
        <p:spPr>
          <a:xfrm>
            <a:off x="9746340" y="195324"/>
            <a:ext cx="2239076" cy="3157476"/>
          </a:xfrm>
          <a:prstGeom prst="roundRect">
            <a:avLst>
              <a:gd name="adj" fmla="val 3652"/>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2D633BEA-B791-D4E6-1835-2D7C20B411E0}"/>
              </a:ext>
            </a:extLst>
          </p:cNvPr>
          <p:cNvPicPr>
            <a:picLocks noChangeAspect="1"/>
          </p:cNvPicPr>
          <p:nvPr/>
        </p:nvPicPr>
        <p:blipFill>
          <a:blip r:embed="rId6"/>
          <a:stretch>
            <a:fillRect/>
          </a:stretch>
        </p:blipFill>
        <p:spPr>
          <a:xfrm>
            <a:off x="9746340" y="3505201"/>
            <a:ext cx="2239076" cy="2740022"/>
          </a:xfrm>
          <a:prstGeom prst="roundRect">
            <a:avLst>
              <a:gd name="adj" fmla="val 3652"/>
            </a:avLst>
          </a:prstGeom>
          <a:effectLst>
            <a:glow rad="63500">
              <a:schemeClr val="accent1">
                <a:satMod val="175000"/>
                <a:alpha val="40000"/>
              </a:schemeClr>
            </a:glow>
            <a:outerShdw blurRad="63500" sx="102000" sy="102000" algn="ctr" rotWithShape="0">
              <a:prstClr val="black">
                <a:alpha val="40000"/>
              </a:prstClr>
            </a:outerShdw>
          </a:effectLst>
        </p:spPr>
      </p:pic>
      <p:sp>
        <p:nvSpPr>
          <p:cNvPr id="34" name="Content Placeholder 4">
            <a:extLst>
              <a:ext uri="{FF2B5EF4-FFF2-40B4-BE49-F238E27FC236}">
                <a16:creationId xmlns:a16="http://schemas.microsoft.com/office/drawing/2014/main" id="{9B71FCFE-EE86-3A06-1316-F78DDCA24A62}"/>
              </a:ext>
            </a:extLst>
          </p:cNvPr>
          <p:cNvSpPr txBox="1">
            <a:spLocks/>
          </p:cNvSpPr>
          <p:nvPr/>
        </p:nvSpPr>
        <p:spPr>
          <a:xfrm>
            <a:off x="93345" y="4981714"/>
            <a:ext cx="4297176" cy="773033"/>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Submit the loss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Once the loss report has been submitted a </a:t>
            </a:r>
            <a:r>
              <a:rPr lang="en-PH" sz="1200" b="1" dirty="0">
                <a:solidFill>
                  <a:schemeClr val="accent5"/>
                </a:solidFill>
                <a:effectLst>
                  <a:outerShdw blurRad="38100" dist="38100" dir="2700000" algn="tl">
                    <a:srgbClr val="000000">
                      <a:alpha val="43137"/>
                    </a:srgbClr>
                  </a:outerShdw>
                </a:effectLst>
              </a:rPr>
              <a:t>Loss Reference Number </a:t>
            </a:r>
            <a:r>
              <a:rPr lang="en-PH" sz="1200" dirty="0">
                <a:solidFill>
                  <a:schemeClr val="bg1"/>
                </a:solidFill>
                <a:effectLst>
                  <a:outerShdw blurRad="38100" dist="38100" dir="2700000" algn="tl">
                    <a:srgbClr val="000000">
                      <a:alpha val="43137"/>
                    </a:srgbClr>
                  </a:outerShdw>
                </a:effectLst>
              </a:rPr>
              <a:t>will be provided</a:t>
            </a:r>
          </a:p>
        </p:txBody>
      </p:sp>
      <p:pic>
        <p:nvPicPr>
          <p:cNvPr id="6" name="Picture 5">
            <a:extLst>
              <a:ext uri="{FF2B5EF4-FFF2-40B4-BE49-F238E27FC236}">
                <a16:creationId xmlns:a16="http://schemas.microsoft.com/office/drawing/2014/main" id="{0D73F16B-3CD3-7A9C-C29C-FC03B17333C9}"/>
              </a:ext>
            </a:extLst>
          </p:cNvPr>
          <p:cNvPicPr>
            <a:picLocks noChangeAspect="1"/>
          </p:cNvPicPr>
          <p:nvPr/>
        </p:nvPicPr>
        <p:blipFill>
          <a:blip r:embed="rId7"/>
          <a:stretch>
            <a:fillRect/>
          </a:stretch>
        </p:blipFill>
        <p:spPr>
          <a:xfrm>
            <a:off x="4667239" y="179308"/>
            <a:ext cx="2399192" cy="6498151"/>
          </a:xfrm>
          <a:prstGeom prst="roundRect">
            <a:avLst>
              <a:gd name="adj" fmla="val 7590"/>
            </a:avLst>
          </a:prstGeom>
          <a:effectLst>
            <a:glow rad="63500">
              <a:schemeClr val="accent1">
                <a:satMod val="175000"/>
                <a:alpha val="40000"/>
              </a:schemeClr>
            </a:glow>
            <a:outerShdw blurRad="63500" sx="102000" sy="102000" algn="ctr" rotWithShape="0">
              <a:prstClr val="black">
                <a:alpha val="40000"/>
              </a:prstClr>
            </a:outerShdw>
          </a:effectLst>
        </p:spPr>
      </p:pic>
      <p:cxnSp>
        <p:nvCxnSpPr>
          <p:cNvPr id="27" name="Straight Arrow Connector 26">
            <a:extLst>
              <a:ext uri="{FF2B5EF4-FFF2-40B4-BE49-F238E27FC236}">
                <a16:creationId xmlns:a16="http://schemas.microsoft.com/office/drawing/2014/main" id="{5F6B5047-6DF0-B696-7630-632DBD414E1D}"/>
              </a:ext>
            </a:extLst>
          </p:cNvPr>
          <p:cNvCxnSpPr>
            <a:cxnSpLocks/>
          </p:cNvCxnSpPr>
          <p:nvPr/>
        </p:nvCxnSpPr>
        <p:spPr>
          <a:xfrm>
            <a:off x="2798064" y="2528901"/>
            <a:ext cx="1884727" cy="17308"/>
          </a:xfrm>
          <a:prstGeom prst="straightConnector1">
            <a:avLst/>
          </a:prstGeom>
          <a:ln w="57150">
            <a:solidFill>
              <a:schemeClr val="accent5"/>
            </a:solidFill>
            <a:tailEnd type="triangle"/>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F7330A-9878-BBF4-D6A5-4D0EFB751811}"/>
              </a:ext>
            </a:extLst>
          </p:cNvPr>
          <p:cNvCxnSpPr>
            <a:cxnSpLocks/>
          </p:cNvCxnSpPr>
          <p:nvPr/>
        </p:nvCxnSpPr>
        <p:spPr>
          <a:xfrm flipV="1">
            <a:off x="923544" y="715962"/>
            <a:ext cx="5711952" cy="823689"/>
          </a:xfrm>
          <a:prstGeom prst="straightConnector1">
            <a:avLst/>
          </a:prstGeom>
          <a:ln w="57150">
            <a:solidFill>
              <a:schemeClr val="accent5"/>
            </a:solidFill>
            <a:tailEnd type="triangle"/>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113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1E18-2005-91C1-8DA5-C2425922EDF5}"/>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8F05C5CF-3688-2E67-9669-19043573136D}"/>
              </a:ext>
            </a:extLst>
          </p:cNvPr>
          <p:cNvPicPr>
            <a:picLocks noChangeAspect="1"/>
          </p:cNvPicPr>
          <p:nvPr/>
        </p:nvPicPr>
        <p:blipFill>
          <a:blip r:embed="rId3"/>
          <a:stretch>
            <a:fillRect/>
          </a:stretch>
        </p:blipFill>
        <p:spPr>
          <a:xfrm>
            <a:off x="10164919" y="6382170"/>
            <a:ext cx="1619476" cy="266737"/>
          </a:xfrm>
          <a:prstGeom prst="rect">
            <a:avLst/>
          </a:prstGeom>
        </p:spPr>
      </p:pic>
      <p:sp>
        <p:nvSpPr>
          <p:cNvPr id="16" name="Rectangle 15">
            <a:extLst>
              <a:ext uri="{FF2B5EF4-FFF2-40B4-BE49-F238E27FC236}">
                <a16:creationId xmlns:a16="http://schemas.microsoft.com/office/drawing/2014/main" id="{B26AE042-188F-D431-D3B0-1950797A4119}"/>
              </a:ext>
            </a:extLst>
          </p:cNvPr>
          <p:cNvSpPr/>
          <p:nvPr/>
        </p:nvSpPr>
        <p:spPr>
          <a:xfrm flipH="1">
            <a:off x="12990" y="0"/>
            <a:ext cx="12179005" cy="6858000"/>
          </a:xfrm>
          <a:prstGeom prst="rect">
            <a:avLst/>
          </a:prstGeom>
          <a:solidFill>
            <a:srgbClr val="003145">
              <a:alpha val="7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sp>
        <p:nvSpPr>
          <p:cNvPr id="24" name="Rectangle 23">
            <a:extLst>
              <a:ext uri="{FF2B5EF4-FFF2-40B4-BE49-F238E27FC236}">
                <a16:creationId xmlns:a16="http://schemas.microsoft.com/office/drawing/2014/main" id="{D2C6C421-0F0E-B993-09F0-9A4DC62375CB}"/>
              </a:ext>
            </a:extLst>
          </p:cNvPr>
          <p:cNvSpPr/>
          <p:nvPr/>
        </p:nvSpPr>
        <p:spPr>
          <a:xfrm>
            <a:off x="2" y="0"/>
            <a:ext cx="341985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p>
        </p:txBody>
      </p:sp>
      <p:sp>
        <p:nvSpPr>
          <p:cNvPr id="2" name="Title 1">
            <a:extLst>
              <a:ext uri="{FF2B5EF4-FFF2-40B4-BE49-F238E27FC236}">
                <a16:creationId xmlns:a16="http://schemas.microsoft.com/office/drawing/2014/main" id="{B0B65B33-CBA6-F406-CAF3-3B6FEBEE96A6}"/>
              </a:ext>
            </a:extLst>
          </p:cNvPr>
          <p:cNvSpPr>
            <a:spLocks noGrp="1"/>
          </p:cNvSpPr>
          <p:nvPr>
            <p:ph type="title"/>
          </p:nvPr>
        </p:nvSpPr>
        <p:spPr>
          <a:xfrm>
            <a:off x="134018" y="652620"/>
            <a:ext cx="3285838" cy="461665"/>
          </a:xfrm>
        </p:spPr>
        <p:txBody>
          <a:bodyPr/>
          <a:lstStyle/>
          <a:p>
            <a:r>
              <a:rPr lang="en-AU" dirty="0">
                <a:solidFill>
                  <a:schemeClr val="bg1"/>
                </a:solidFill>
                <a:effectLst>
                  <a:outerShdw blurRad="38100" dist="38100" dir="2700000" algn="tl">
                    <a:srgbClr val="000000">
                      <a:alpha val="43137"/>
                    </a:srgbClr>
                  </a:outerShdw>
                </a:effectLst>
              </a:rPr>
              <a:t>ATTACHING FILES TO THE LOSS</a:t>
            </a:r>
          </a:p>
        </p:txBody>
      </p:sp>
      <p:sp>
        <p:nvSpPr>
          <p:cNvPr id="5" name="Content Placeholder 4">
            <a:extLst>
              <a:ext uri="{FF2B5EF4-FFF2-40B4-BE49-F238E27FC236}">
                <a16:creationId xmlns:a16="http://schemas.microsoft.com/office/drawing/2014/main" id="{2C73880C-D12E-C507-FCF9-407B5E80B2CF}"/>
              </a:ext>
            </a:extLst>
          </p:cNvPr>
          <p:cNvSpPr>
            <a:spLocks noGrp="1"/>
          </p:cNvSpPr>
          <p:nvPr>
            <p:ph idx="1"/>
          </p:nvPr>
        </p:nvSpPr>
        <p:spPr>
          <a:xfrm>
            <a:off x="193663" y="1502131"/>
            <a:ext cx="2979305" cy="1858762"/>
          </a:xfrm>
        </p:spPr>
        <p:txBody>
          <a:bodyPr>
            <a:noAutofit/>
          </a:bodyPr>
          <a:lstStyle/>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Adding Attachments</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To attach photos, documents, or reports to the loss click </a:t>
            </a:r>
            <a:r>
              <a:rPr lang="en-PH" sz="1200" b="1" dirty="0">
                <a:solidFill>
                  <a:schemeClr val="accent5"/>
                </a:solidFill>
                <a:effectLst>
                  <a:outerShdw blurRad="38100" dist="38100" dir="2700000" algn="tl">
                    <a:srgbClr val="000000">
                      <a:alpha val="43137"/>
                    </a:srgbClr>
                  </a:outerShdw>
                </a:effectLst>
              </a:rPr>
              <a:t>Select Files</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I dropdown list will appear with options of where to choose the files from or to take a photo or video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After choosing the file click </a:t>
            </a:r>
            <a:r>
              <a:rPr lang="en-PH" sz="1200" b="1" dirty="0">
                <a:solidFill>
                  <a:schemeClr val="accent5"/>
                </a:solidFill>
                <a:effectLst>
                  <a:outerShdw blurRad="38100" dist="38100" dir="2700000" algn="tl">
                    <a:srgbClr val="000000">
                      <a:alpha val="43137"/>
                    </a:srgbClr>
                  </a:outerShdw>
                </a:effectLst>
              </a:rPr>
              <a:t>Upload</a:t>
            </a:r>
          </a:p>
          <a:p>
            <a:pPr marL="742939" lvl="1"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Multiple files can be attached to the loss</a:t>
            </a:r>
          </a:p>
        </p:txBody>
      </p:sp>
      <p:cxnSp>
        <p:nvCxnSpPr>
          <p:cNvPr id="19" name="Straight Connector 18">
            <a:extLst>
              <a:ext uri="{FF2B5EF4-FFF2-40B4-BE49-F238E27FC236}">
                <a16:creationId xmlns:a16="http://schemas.microsoft.com/office/drawing/2014/main" id="{16210353-C460-4D3C-347F-E72AB790257A}"/>
              </a:ext>
            </a:extLst>
          </p:cNvPr>
          <p:cNvCxnSpPr>
            <a:cxnSpLocks/>
          </p:cNvCxnSpPr>
          <p:nvPr/>
        </p:nvCxnSpPr>
        <p:spPr>
          <a:xfrm>
            <a:off x="134018" y="1193055"/>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A06902C-7E65-5948-1456-D12A8D7CAB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419" y="6382170"/>
            <a:ext cx="1839781" cy="152975"/>
          </a:xfrm>
          <a:prstGeom prst="rect">
            <a:avLst/>
          </a:prstGeom>
        </p:spPr>
      </p:pic>
      <p:sp>
        <p:nvSpPr>
          <p:cNvPr id="9" name="Content Placeholder 4">
            <a:extLst>
              <a:ext uri="{FF2B5EF4-FFF2-40B4-BE49-F238E27FC236}">
                <a16:creationId xmlns:a16="http://schemas.microsoft.com/office/drawing/2014/main" id="{550C48BA-AB94-D7BE-B4C8-7F434A2E75BA}"/>
              </a:ext>
            </a:extLst>
          </p:cNvPr>
          <p:cNvSpPr txBox="1">
            <a:spLocks/>
          </p:cNvSpPr>
          <p:nvPr/>
        </p:nvSpPr>
        <p:spPr>
          <a:xfrm>
            <a:off x="179128" y="4487024"/>
            <a:ext cx="3061601" cy="1244845"/>
          </a:xfrm>
          <a:prstGeom prst="rect">
            <a:avLst/>
          </a:prstGeom>
        </p:spPr>
        <p:txBody>
          <a:bodyPr vert="horz" lIns="0" tIns="0" rIns="0" bIns="0" numCol="1" rtlCol="0" anchor="t" anchorCtr="0">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algn="ctr" defTabSz="914400">
              <a:spcBef>
                <a:spcPts val="800"/>
              </a:spcBef>
              <a:buClr>
                <a:schemeClr val="accent5"/>
              </a:buClr>
              <a:buSzPct val="140000"/>
            </a:pPr>
            <a:r>
              <a:rPr lang="en-PH" sz="1800" b="1" dirty="0">
                <a:solidFill>
                  <a:schemeClr val="accent5"/>
                </a:solidFill>
                <a:effectLst>
                  <a:outerShdw blurRad="38100" dist="38100" dir="2700000" algn="tl">
                    <a:srgbClr val="000000">
                      <a:alpha val="43137"/>
                    </a:srgbClr>
                  </a:outerShdw>
                </a:effectLst>
              </a:rPr>
              <a:t>Once the files have been attached or if no files are needed, the loss reporting process has been completed.</a:t>
            </a:r>
          </a:p>
        </p:txBody>
      </p:sp>
      <p:pic>
        <p:nvPicPr>
          <p:cNvPr id="3" name="Picture 2">
            <a:extLst>
              <a:ext uri="{FF2B5EF4-FFF2-40B4-BE49-F238E27FC236}">
                <a16:creationId xmlns:a16="http://schemas.microsoft.com/office/drawing/2014/main" id="{6B2DE7B7-8BF5-BA9D-40E9-87FAAD44B9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pic>
        <p:nvPicPr>
          <p:cNvPr id="7" name="Picture 6">
            <a:extLst>
              <a:ext uri="{FF2B5EF4-FFF2-40B4-BE49-F238E27FC236}">
                <a16:creationId xmlns:a16="http://schemas.microsoft.com/office/drawing/2014/main" id="{E0CC4506-6272-23A1-D4B9-0FDB1C52FC99}"/>
              </a:ext>
            </a:extLst>
          </p:cNvPr>
          <p:cNvPicPr>
            <a:picLocks noChangeAspect="1"/>
          </p:cNvPicPr>
          <p:nvPr/>
        </p:nvPicPr>
        <p:blipFill>
          <a:blip r:embed="rId6"/>
          <a:stretch>
            <a:fillRect/>
          </a:stretch>
        </p:blipFill>
        <p:spPr>
          <a:xfrm>
            <a:off x="3492528" y="478360"/>
            <a:ext cx="2805700" cy="3471053"/>
          </a:xfrm>
          <a:prstGeom prst="roundRect">
            <a:avLst>
              <a:gd name="adj" fmla="val 3778"/>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B657E94-A069-2E77-56A5-CFD0AC8D3409}"/>
              </a:ext>
            </a:extLst>
          </p:cNvPr>
          <p:cNvPicPr>
            <a:picLocks noChangeAspect="1"/>
          </p:cNvPicPr>
          <p:nvPr/>
        </p:nvPicPr>
        <p:blipFill>
          <a:blip r:embed="rId7"/>
          <a:stretch>
            <a:fillRect/>
          </a:stretch>
        </p:blipFill>
        <p:spPr>
          <a:xfrm>
            <a:off x="6390084" y="1505341"/>
            <a:ext cx="2805700" cy="3839882"/>
          </a:xfrm>
          <a:prstGeom prst="roundRect">
            <a:avLst>
              <a:gd name="adj" fmla="val 3534"/>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E3195C0-9D97-EDF5-1D4A-D7CADA1D03B3}"/>
              </a:ext>
            </a:extLst>
          </p:cNvPr>
          <p:cNvPicPr>
            <a:picLocks noChangeAspect="1"/>
          </p:cNvPicPr>
          <p:nvPr/>
        </p:nvPicPr>
        <p:blipFill>
          <a:blip r:embed="rId8"/>
          <a:stretch>
            <a:fillRect/>
          </a:stretch>
        </p:blipFill>
        <p:spPr>
          <a:xfrm>
            <a:off x="9287640" y="2499458"/>
            <a:ext cx="2786609" cy="3559856"/>
          </a:xfrm>
          <a:prstGeom prst="roundRect">
            <a:avLst>
              <a:gd name="adj" fmla="val 4917"/>
            </a:avLst>
          </a:prstGeom>
          <a:effectLst>
            <a:glow rad="63500">
              <a:schemeClr val="accent1">
                <a:satMod val="175000"/>
                <a:alpha val="40000"/>
              </a:schemeClr>
            </a:glow>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4C1E129E-A987-A803-1F75-8D29B2864230}"/>
              </a:ext>
            </a:extLst>
          </p:cNvPr>
          <p:cNvSpPr txBox="1"/>
          <p:nvPr/>
        </p:nvSpPr>
        <p:spPr>
          <a:xfrm>
            <a:off x="10135643" y="6367433"/>
            <a:ext cx="1664238" cy="230832"/>
          </a:xfrm>
          <a:prstGeom prst="rect">
            <a:avLst/>
          </a:prstGeom>
          <a:noFill/>
        </p:spPr>
        <p:txBody>
          <a:bodyPr wrap="none" rtlCol="0">
            <a:spAutoFit/>
          </a:bodyPr>
          <a:lstStyle/>
          <a:p>
            <a:r>
              <a:rPr lang="en-US" sz="900" dirty="0">
                <a:solidFill>
                  <a:schemeClr val="bg1"/>
                </a:solidFill>
                <a:latin typeface="Century Gothic"/>
                <a:cs typeface="Century Gothic"/>
              </a:rPr>
              <a:t>All rights reserved.          14 </a:t>
            </a:r>
          </a:p>
        </p:txBody>
      </p:sp>
      <p:pic>
        <p:nvPicPr>
          <p:cNvPr id="21" name="Graphic 20" descr="Badge Copyright outline">
            <a:extLst>
              <a:ext uri="{FF2B5EF4-FFF2-40B4-BE49-F238E27FC236}">
                <a16:creationId xmlns:a16="http://schemas.microsoft.com/office/drawing/2014/main" id="{8F7E0A19-56BB-A514-0D44-FB01471933C0}"/>
              </a:ext>
            </a:extLst>
          </p:cNvPr>
          <p:cNvPicPr>
            <a:picLocks noChangeAspect="1"/>
          </p:cNvPicPr>
          <p:nvPr/>
        </p:nvPicPr>
        <p:blipFill>
          <a:blip r:embed="rId9">
            <a:extLst>
              <a:ext uri="{96DAC541-7B7A-43D3-8B79-37D633B846F1}">
                <asvg:svgBlip xmlns:asvg="http://schemas.microsoft.com/office/drawing/2016/SVG/main" r:embed="rId10"/>
              </a:ext>
            </a:extLst>
          </a:blip>
          <a:srcRect l="19959" t="22849" r="16553" b="23633"/>
          <a:stretch>
            <a:fillRect/>
          </a:stretch>
        </p:blipFill>
        <p:spPr>
          <a:xfrm>
            <a:off x="11244652" y="6432201"/>
            <a:ext cx="120166" cy="101296"/>
          </a:xfrm>
          <a:prstGeom prst="ellipse">
            <a:avLst/>
          </a:prstGeom>
        </p:spPr>
      </p:pic>
    </p:spTree>
    <p:extLst>
      <p:ext uri="{BB962C8B-B14F-4D97-AF65-F5344CB8AC3E}">
        <p14:creationId xmlns:p14="http://schemas.microsoft.com/office/powerpoint/2010/main" val="1762852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looking at a computer&#10;&#10;Description automatically generated">
            <a:extLst>
              <a:ext uri="{FF2B5EF4-FFF2-40B4-BE49-F238E27FC236}">
                <a16:creationId xmlns:a16="http://schemas.microsoft.com/office/drawing/2014/main" id="{849C743A-16E6-90C9-FA13-B3AE94C6D4D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 y="0"/>
            <a:ext cx="12192003" cy="6858000"/>
          </a:xfrm>
          <a:prstGeom prst="rect">
            <a:avLst/>
          </a:prstGeom>
        </p:spPr>
      </p:pic>
      <p:sp>
        <p:nvSpPr>
          <p:cNvPr id="7" name="Rectangle 6">
            <a:extLst>
              <a:ext uri="{FF2B5EF4-FFF2-40B4-BE49-F238E27FC236}">
                <a16:creationId xmlns:a16="http://schemas.microsoft.com/office/drawing/2014/main" id="{BFE4EF9A-2754-C07A-39EE-491A08A7250D}"/>
              </a:ext>
            </a:extLst>
          </p:cNvPr>
          <p:cNvSpPr/>
          <p:nvPr/>
        </p:nvSpPr>
        <p:spPr>
          <a:xfrm flipH="1">
            <a:off x="-5" y="1564"/>
            <a:ext cx="12192005" cy="6858000"/>
          </a:xfrm>
          <a:prstGeom prst="rect">
            <a:avLst/>
          </a:prstGeom>
          <a:gradFill flip="none" rotWithShape="1">
            <a:gsLst>
              <a:gs pos="39000">
                <a:schemeClr val="accent4">
                  <a:alpha val="80000"/>
                </a:schemeClr>
              </a:gs>
              <a:gs pos="10000">
                <a:schemeClr val="accent3"/>
              </a:gs>
              <a:gs pos="69000">
                <a:schemeClr val="accent3">
                  <a:alpha val="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13C5F112-6077-A1EA-B40B-69015336A93B}"/>
              </a:ext>
            </a:extLst>
          </p:cNvPr>
          <p:cNvSpPr/>
          <p:nvPr/>
        </p:nvSpPr>
        <p:spPr>
          <a:xfrm>
            <a:off x="-4" y="2050078"/>
            <a:ext cx="6612221" cy="4825339"/>
          </a:xfrm>
          <a:prstGeom prst="rect">
            <a:avLst/>
          </a:prstGeom>
          <a:gradFill flip="none" rotWithShape="1">
            <a:gsLst>
              <a:gs pos="0">
                <a:schemeClr val="accent1">
                  <a:alpha val="71341"/>
                </a:schemeClr>
              </a:gs>
              <a:gs pos="38000">
                <a:schemeClr val="accent1">
                  <a:alpha val="1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F62E8E50-2A38-4AF6-9FBF-9647894A7AD3}"/>
              </a:ext>
            </a:extLst>
          </p:cNvPr>
          <p:cNvSpPr/>
          <p:nvPr/>
        </p:nvSpPr>
        <p:spPr>
          <a:xfrm flipH="1">
            <a:off x="5509" y="2353982"/>
            <a:ext cx="12196764" cy="3573958"/>
          </a:xfrm>
          <a:prstGeom prst="rect">
            <a:avLst/>
          </a:prstGeom>
          <a:solidFill>
            <a:srgbClr val="0031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a:p>
        </p:txBody>
      </p:sp>
      <p:sp>
        <p:nvSpPr>
          <p:cNvPr id="12" name="Rectangle 11">
            <a:extLst>
              <a:ext uri="{FF2B5EF4-FFF2-40B4-BE49-F238E27FC236}">
                <a16:creationId xmlns:a16="http://schemas.microsoft.com/office/drawing/2014/main" id="{68372886-BFCF-4679-B214-B6FD000434DB}"/>
              </a:ext>
            </a:extLst>
          </p:cNvPr>
          <p:cNvSpPr>
            <a:spLocks noChangeArrowheads="1"/>
          </p:cNvSpPr>
          <p:nvPr/>
        </p:nvSpPr>
        <p:spPr bwMode="auto">
          <a:xfrm>
            <a:off x="1775856" y="6228021"/>
            <a:ext cx="8640291" cy="3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pPr algn="ctr"/>
            <a:r>
              <a:rPr lang="en-US" altLang="en-US" sz="900" dirty="0">
                <a:solidFill>
                  <a:schemeClr val="bg1"/>
                </a:solidFill>
                <a:latin typeface="Century Gothic" panose="020B0502020202020204" pitchFamily="34" charset="0"/>
              </a:rPr>
              <a:t>Duplication, reproduction and/or dissemination of this material, either in whole or in part, without the express written consent of Gallagher Bassett Services, Inc. is strictly prohibited. By acceptance of these materials, prospective client acknowledges its consent to the foregoing.</a:t>
            </a:r>
          </a:p>
        </p:txBody>
      </p:sp>
      <p:sp>
        <p:nvSpPr>
          <p:cNvPr id="13" name="Content Placeholder 3"/>
          <p:cNvSpPr txBox="1">
            <a:spLocks/>
          </p:cNvSpPr>
          <p:nvPr/>
        </p:nvSpPr>
        <p:spPr>
          <a:xfrm>
            <a:off x="3179765" y="4054716"/>
            <a:ext cx="5832476" cy="614356"/>
          </a:xfrm>
          <a:prstGeom prst="rect">
            <a:avLst/>
          </a:prstGeom>
        </p:spPr>
        <p:txBody>
          <a:bodyPr/>
          <a:lstStyle>
            <a:lvl1pPr marL="0" indent="0" algn="ctr" rtl="0" eaLnBrk="1" fontAlgn="base" hangingPunct="1">
              <a:lnSpc>
                <a:spcPct val="100000"/>
              </a:lnSpc>
              <a:spcBef>
                <a:spcPts val="0"/>
              </a:spcBef>
              <a:spcAft>
                <a:spcPct val="0"/>
              </a:spcAft>
              <a:buFont typeface="Century Gothic" panose="020B0604020202020204" pitchFamily="34" charset="0"/>
              <a:buNone/>
              <a:defRPr sz="5400" b="1" kern="1200">
                <a:solidFill>
                  <a:schemeClr val="bg1"/>
                </a:solidFill>
                <a:latin typeface="+mn-lt"/>
                <a:ea typeface="MS PGothic" panose="020B0600070205080204" pitchFamily="34" charset="-128"/>
                <a:cs typeface="ＭＳ Ｐゴシック" charset="0"/>
              </a:defRPr>
            </a:lvl1pPr>
            <a:lvl2pPr marL="0" indent="0" algn="ctr" rtl="0" eaLnBrk="1" fontAlgn="base" hangingPunct="1">
              <a:lnSpc>
                <a:spcPct val="100000"/>
              </a:lnSpc>
              <a:spcBef>
                <a:spcPts val="0"/>
              </a:spcBef>
              <a:spcAft>
                <a:spcPct val="0"/>
              </a:spcAft>
              <a:buFont typeface="Century Gothic" panose="020B0604020202020204" pitchFamily="34" charset="0"/>
              <a:buNone/>
              <a:defRPr sz="2400" kern="1200">
                <a:solidFill>
                  <a:schemeClr val="accent3"/>
                </a:solidFill>
                <a:latin typeface="+mn-lt"/>
                <a:ea typeface="MS PGothic" panose="020B0600070205080204" pitchFamily="34" charset="-128"/>
                <a:cs typeface="+mn-cs"/>
              </a:defRPr>
            </a:lvl2pPr>
            <a:lvl3pPr marL="0" indent="0" algn="ctr" rtl="0" eaLnBrk="1" fontAlgn="base" hangingPunct="1">
              <a:lnSpc>
                <a:spcPct val="100000"/>
              </a:lnSpc>
              <a:spcBef>
                <a:spcPts val="0"/>
              </a:spcBef>
              <a:spcAft>
                <a:spcPct val="0"/>
              </a:spcAft>
              <a:buFont typeface="Century Gothic" panose="020B0604020202020204" pitchFamily="34" charset="0"/>
              <a:buNone/>
              <a:defRPr sz="2400" kern="1200">
                <a:solidFill>
                  <a:schemeClr val="accent3"/>
                </a:solidFill>
                <a:latin typeface="+mn-lt"/>
                <a:ea typeface="MS PGothic" panose="020B0600070205080204" pitchFamily="34" charset="-128"/>
                <a:cs typeface="+mn-cs"/>
              </a:defRPr>
            </a:lvl3pPr>
            <a:lvl4pPr marL="0" indent="0" algn="ctr" rtl="0" eaLnBrk="1" fontAlgn="base" hangingPunct="1">
              <a:lnSpc>
                <a:spcPct val="100000"/>
              </a:lnSpc>
              <a:spcBef>
                <a:spcPts val="0"/>
              </a:spcBef>
              <a:spcAft>
                <a:spcPct val="0"/>
              </a:spcAft>
              <a:buFont typeface="Century Gothic" panose="020B0604020202020204" pitchFamily="34" charset="0"/>
              <a:buNone/>
              <a:defRPr sz="2400" kern="1200">
                <a:solidFill>
                  <a:schemeClr val="accent3"/>
                </a:solidFill>
                <a:latin typeface="+mn-lt"/>
                <a:ea typeface="MS PGothic" panose="020B0600070205080204" pitchFamily="34" charset="-128"/>
                <a:cs typeface="+mn-cs"/>
              </a:defRPr>
            </a:lvl4pPr>
            <a:lvl5pPr marL="2743200" indent="0" algn="ctr" rtl="0" eaLnBrk="1" fontAlgn="base" hangingPunct="1">
              <a:lnSpc>
                <a:spcPct val="100000"/>
              </a:lnSpc>
              <a:spcBef>
                <a:spcPts val="0"/>
              </a:spcBef>
              <a:spcAft>
                <a:spcPct val="0"/>
              </a:spcAft>
              <a:buFont typeface="Century Gothic" panose="020B0604020202020204" pitchFamily="34" charset="0"/>
              <a:buNone/>
              <a:defRPr sz="2100" kern="1200">
                <a:solidFill>
                  <a:schemeClr val="accent3"/>
                </a:solidFill>
                <a:latin typeface="+mn-lt"/>
                <a:ea typeface="MS PGothic" panose="020B0600070205080204" pitchFamily="34" charset="-128"/>
                <a:cs typeface="+mn-cs"/>
              </a:defRPr>
            </a:lvl5pPr>
            <a:lvl6pPr marL="3771900" indent="-342900" algn="l" defTabSz="1371600" rtl="0" eaLnBrk="1" latinLnBrk="0" hangingPunct="1">
              <a:lnSpc>
                <a:spcPct val="90000"/>
              </a:lnSpc>
              <a:spcBef>
                <a:spcPts val="750"/>
              </a:spcBef>
              <a:buFont typeface="Century Gothic"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Century Gothic"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Century Gothic"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Century Gothic" panose="020B0604020202020204" pitchFamily="34" charset="0"/>
              <a:buChar char="•"/>
              <a:defRPr sz="2700" kern="1200">
                <a:solidFill>
                  <a:schemeClr val="tx1"/>
                </a:solidFill>
                <a:latin typeface="+mn-lt"/>
                <a:ea typeface="+mn-ea"/>
                <a:cs typeface="+mn-cs"/>
              </a:defRPr>
            </a:lvl9pPr>
          </a:lstStyle>
          <a:p>
            <a:r>
              <a:rPr lang="en-US" sz="3600" dirty="0">
                <a:effectLst>
                  <a:outerShdw blurRad="38100" dist="38100" dir="2700000" algn="tl">
                    <a:srgbClr val="000000">
                      <a:alpha val="43137"/>
                    </a:srgbClr>
                  </a:outerShdw>
                </a:effectLst>
              </a:rPr>
              <a:t>Thank You</a:t>
            </a:r>
          </a:p>
        </p:txBody>
      </p:sp>
      <p:pic>
        <p:nvPicPr>
          <p:cNvPr id="14" name="Picture 13">
            <a:extLst>
              <a:ext uri="{FF2B5EF4-FFF2-40B4-BE49-F238E27FC236}">
                <a16:creationId xmlns:a16="http://schemas.microsoft.com/office/drawing/2014/main" id="{D9FDEDF7-49ED-423A-B74D-C63E35B27B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741" y="5148895"/>
            <a:ext cx="4265759" cy="354691"/>
          </a:xfrm>
          <a:prstGeom prst="rect">
            <a:avLst/>
          </a:prstGeom>
        </p:spPr>
      </p:pic>
      <p:cxnSp>
        <p:nvCxnSpPr>
          <p:cNvPr id="15" name="Straight Connector 14">
            <a:extLst>
              <a:ext uri="{FF2B5EF4-FFF2-40B4-BE49-F238E27FC236}">
                <a16:creationId xmlns:a16="http://schemas.microsoft.com/office/drawing/2014/main" id="{2AB83AC6-B9A3-4EF6-8BDC-E21D3F731ECB}"/>
              </a:ext>
            </a:extLst>
          </p:cNvPr>
          <p:cNvCxnSpPr>
            <a:cxnSpLocks/>
          </p:cNvCxnSpPr>
          <p:nvPr/>
        </p:nvCxnSpPr>
        <p:spPr>
          <a:xfrm>
            <a:off x="5325738" y="4851854"/>
            <a:ext cx="1344421" cy="0"/>
          </a:xfrm>
          <a:prstGeom prst="line">
            <a:avLst/>
          </a:prstGeom>
          <a:ln w="79375">
            <a:solidFill>
              <a:srgbClr val="FAA61A"/>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0C2FBA-56A4-F0A2-623D-CD3C6B260D6E}"/>
              </a:ext>
            </a:extLst>
          </p:cNvPr>
          <p:cNvSpPr>
            <a:spLocks noGrp="1"/>
          </p:cNvSpPr>
          <p:nvPr>
            <p:ph type="title"/>
          </p:nvPr>
        </p:nvSpPr>
        <p:spPr>
          <a:xfrm>
            <a:off x="119488" y="1761682"/>
            <a:ext cx="9908269" cy="461665"/>
          </a:xfrm>
        </p:spPr>
        <p:txBody>
          <a:bodyPr/>
          <a:lstStyle/>
          <a:p>
            <a:r>
              <a:rPr lang="en-US" dirty="0">
                <a:solidFill>
                  <a:srgbClr val="FFFFFF"/>
                </a:solidFill>
                <a:effectLst>
                  <a:outerShdw blurRad="38100" dist="38100" dir="2700000" algn="tl">
                    <a:srgbClr val="000000">
                      <a:alpha val="43137"/>
                    </a:srgbClr>
                  </a:outerShdw>
                </a:effectLst>
                <a:ea typeface="MS PGothic"/>
              </a:rPr>
              <a:t>EXPEDITED LOSS REPORTING</a:t>
            </a:r>
            <a:br>
              <a:rPr lang="en-US" dirty="0">
                <a:solidFill>
                  <a:srgbClr val="FFFFFF"/>
                </a:solidFill>
                <a:effectLst>
                  <a:outerShdw blurRad="38100" dist="38100" dir="2700000" algn="tl">
                    <a:srgbClr val="000000">
                      <a:alpha val="43137"/>
                    </a:srgbClr>
                  </a:outerShdw>
                </a:effectLst>
              </a:rPr>
            </a:br>
            <a:r>
              <a:rPr lang="en-US" sz="2000" dirty="0">
                <a:solidFill>
                  <a:srgbClr val="FFFFFF"/>
                </a:solidFill>
                <a:effectLst>
                  <a:outerShdw blurRad="38100" dist="38100" dir="2700000" algn="tl">
                    <a:srgbClr val="000000">
                      <a:alpha val="43137"/>
                    </a:srgbClr>
                  </a:outerShdw>
                </a:effectLst>
                <a:ea typeface="MS PGothic"/>
              </a:rPr>
              <a:t>AUTO, GENERAL LIABILITY, &amp; PROPERTY CLAIMS</a:t>
            </a:r>
            <a:endParaRPr lang="en-US" dirty="0">
              <a:effectLst>
                <a:outerShdw blurRad="38100" dist="38100" dir="2700000" algn="tl">
                  <a:srgbClr val="000000">
                    <a:alpha val="43137"/>
                  </a:srgbClr>
                </a:outerShdw>
              </a:effectLst>
            </a:endParaRPr>
          </a:p>
        </p:txBody>
      </p:sp>
      <p:sp>
        <p:nvSpPr>
          <p:cNvPr id="3" name="Content Placeholder 4">
            <a:extLst>
              <a:ext uri="{FF2B5EF4-FFF2-40B4-BE49-F238E27FC236}">
                <a16:creationId xmlns:a16="http://schemas.microsoft.com/office/drawing/2014/main" id="{1D8F6E7C-ED4D-F35C-87F5-F008F00F5F3B}"/>
              </a:ext>
            </a:extLst>
          </p:cNvPr>
          <p:cNvSpPr txBox="1">
            <a:spLocks/>
          </p:cNvSpPr>
          <p:nvPr/>
        </p:nvSpPr>
        <p:spPr>
          <a:xfrm>
            <a:off x="3268729" y="2689513"/>
            <a:ext cx="5649781" cy="1639588"/>
          </a:xfrm>
          <a:prstGeom prst="rect">
            <a:avLst/>
          </a:prstGeom>
        </p:spPr>
        <p:txBody>
          <a:bodyPr vert="horz" lIns="0" tIns="0" rIns="0" bIns="0" rtlCol="0" anchor="t" anchorCtr="0">
            <a:norm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algn="ctr" defTabSz="914400">
              <a:spcBef>
                <a:spcPts val="1200"/>
              </a:spcBef>
              <a:buClr>
                <a:schemeClr val="accent5"/>
              </a:buClr>
              <a:buSzPct val="140000"/>
            </a:pPr>
            <a:r>
              <a:rPr lang="en-PH" sz="1800" dirty="0">
                <a:solidFill>
                  <a:srgbClr val="FFFFFF"/>
                </a:solidFill>
                <a:effectLst>
                  <a:outerShdw blurRad="38100" dist="38100" dir="2700000" algn="tl">
                    <a:srgbClr val="000000">
                      <a:alpha val="43137"/>
                    </a:srgbClr>
                  </a:outerShdw>
                </a:effectLst>
              </a:rPr>
              <a:t>For any questions regarding expedited loss reporting or for general inquiries, please contact:  </a:t>
            </a:r>
          </a:p>
          <a:p>
            <a:pPr defTabSz="914400">
              <a:spcBef>
                <a:spcPts val="1200"/>
              </a:spcBef>
              <a:buClr>
                <a:schemeClr val="accent5"/>
              </a:buClr>
              <a:buSzPct val="140000"/>
            </a:pPr>
            <a:endParaRPr lang="en-PH" sz="500" dirty="0">
              <a:solidFill>
                <a:srgbClr val="FFFFFF"/>
              </a:solidFill>
              <a:effectLst>
                <a:outerShdw blurRad="38100" dist="38100" dir="2700000" algn="tl">
                  <a:srgbClr val="000000">
                    <a:alpha val="43137"/>
                  </a:srgbClr>
                </a:outerShdw>
              </a:effectLst>
            </a:endParaRPr>
          </a:p>
          <a:p>
            <a:pPr algn="ctr" defTabSz="914400">
              <a:spcBef>
                <a:spcPts val="1200"/>
              </a:spcBef>
              <a:buClr>
                <a:schemeClr val="accent5"/>
              </a:buClr>
              <a:buSzPct val="140000"/>
            </a:pPr>
            <a:r>
              <a:rPr lang="en-PH" sz="1800" b="1" dirty="0">
                <a:solidFill>
                  <a:srgbClr val="FF9900"/>
                </a:solidFill>
                <a:effectLst>
                  <a:outerShdw blurRad="38100" dist="38100" dir="2700000" algn="tl">
                    <a:srgbClr val="000000">
                      <a:alpha val="43137"/>
                    </a:srgbClr>
                  </a:outerShdw>
                </a:effectLst>
              </a:rPr>
              <a:t>GB-MVSC-Claimline@gbtpa.com</a:t>
            </a:r>
          </a:p>
        </p:txBody>
      </p:sp>
      <p:pic>
        <p:nvPicPr>
          <p:cNvPr id="4" name="Picture 3">
            <a:extLst>
              <a:ext uri="{FF2B5EF4-FFF2-40B4-BE49-F238E27FC236}">
                <a16:creationId xmlns:a16="http://schemas.microsoft.com/office/drawing/2014/main" id="{76F06938-79E8-3319-C45B-0214C2686E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207144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1" y="0"/>
            <a:ext cx="4105653" cy="6858000"/>
          </a:xfrm>
        </p:spPr>
      </p:pic>
      <p:sp>
        <p:nvSpPr>
          <p:cNvPr id="12" name="Text Placeholder 11"/>
          <p:cNvSpPr>
            <a:spLocks noGrp="1"/>
          </p:cNvSpPr>
          <p:nvPr>
            <p:ph type="body" sz="quarter" idx="65"/>
          </p:nvPr>
        </p:nvSpPr>
        <p:spPr>
          <a:xfrm>
            <a:off x="3" y="0"/>
            <a:ext cx="4105653" cy="6858000"/>
          </a:xfrm>
        </p:spPr>
        <p:txBody>
          <a:bodyPr/>
          <a:lstStyle/>
          <a:p>
            <a:endParaRPr lang="en-US" dirty="0"/>
          </a:p>
        </p:txBody>
      </p:sp>
      <p:sp>
        <p:nvSpPr>
          <p:cNvPr id="6" name="Content Placeholder 5"/>
          <p:cNvSpPr>
            <a:spLocks noGrp="1"/>
          </p:cNvSpPr>
          <p:nvPr>
            <p:ph sz="quarter" idx="15"/>
          </p:nvPr>
        </p:nvSpPr>
        <p:spPr>
          <a:xfrm>
            <a:off x="4392170" y="648854"/>
            <a:ext cx="7595614" cy="5349610"/>
          </a:xfrm>
        </p:spPr>
        <p:txBody>
          <a:bodyPr/>
          <a:lstStyle/>
          <a:p>
            <a:pPr>
              <a:spcBef>
                <a:spcPts val="600"/>
              </a:spcBef>
              <a:buSzPct val="150000"/>
            </a:pPr>
            <a:r>
              <a:rPr lang="en-US" sz="2800" dirty="0">
                <a:effectLst>
                  <a:outerShdw blurRad="38100" dist="38100" dir="2700000" algn="tl">
                    <a:srgbClr val="000000">
                      <a:alpha val="43137"/>
                    </a:srgbClr>
                  </a:outerShdw>
                </a:effectLst>
              </a:rPr>
              <a:t>Accessing GBGO FirstConnect Expedited Loss reporting system</a:t>
            </a:r>
          </a:p>
          <a:p>
            <a:pPr>
              <a:spcBef>
                <a:spcPts val="600"/>
              </a:spcBef>
              <a:buSzPct val="150000"/>
            </a:pPr>
            <a:endParaRPr lang="en-US" sz="500" dirty="0">
              <a:effectLst>
                <a:outerShdw blurRad="38100" dist="38100" dir="2700000" algn="tl">
                  <a:srgbClr val="000000">
                    <a:alpha val="43137"/>
                  </a:srgbClr>
                </a:outerShdw>
              </a:effectLst>
            </a:endParaRPr>
          </a:p>
          <a:p>
            <a:pPr>
              <a:spcBef>
                <a:spcPts val="600"/>
              </a:spcBef>
              <a:buSzPct val="150000"/>
            </a:pPr>
            <a:r>
              <a:rPr lang="en-US" sz="2800" dirty="0">
                <a:effectLst>
                  <a:outerShdw blurRad="38100" dist="38100" dir="2700000" algn="tl">
                    <a:srgbClr val="000000">
                      <a:alpha val="43137"/>
                    </a:srgbClr>
                  </a:outerShdw>
                </a:effectLst>
              </a:rPr>
              <a:t>Familiarize the screens used when entering loss data</a:t>
            </a:r>
          </a:p>
          <a:p>
            <a:pPr>
              <a:spcBef>
                <a:spcPts val="600"/>
              </a:spcBef>
              <a:buSzPct val="150000"/>
            </a:pPr>
            <a:endParaRPr lang="en-US" sz="500" dirty="0">
              <a:effectLst>
                <a:outerShdw blurRad="38100" dist="38100" dir="2700000" algn="tl">
                  <a:srgbClr val="000000">
                    <a:alpha val="43137"/>
                  </a:srgbClr>
                </a:outerShdw>
              </a:effectLst>
            </a:endParaRPr>
          </a:p>
          <a:p>
            <a:pPr>
              <a:spcBef>
                <a:spcPts val="600"/>
              </a:spcBef>
              <a:buSzPct val="150000"/>
            </a:pPr>
            <a:r>
              <a:rPr lang="en-US" sz="2800" dirty="0">
                <a:effectLst>
                  <a:outerShdw blurRad="38100" dist="38100" dir="2700000" algn="tl">
                    <a:srgbClr val="000000">
                      <a:alpha val="43137"/>
                    </a:srgbClr>
                  </a:outerShdw>
                </a:effectLst>
              </a:rPr>
              <a:t>Auto Liability instructions - page 4</a:t>
            </a:r>
          </a:p>
          <a:p>
            <a:pPr marL="457200">
              <a:spcBef>
                <a:spcPts val="600"/>
              </a:spcBef>
              <a:buSzPct val="150000"/>
            </a:pPr>
            <a:endParaRPr lang="en-US" sz="500" dirty="0">
              <a:effectLst>
                <a:outerShdw blurRad="38100" dist="38100" dir="2700000" algn="tl">
                  <a:srgbClr val="000000">
                    <a:alpha val="43137"/>
                  </a:srgbClr>
                </a:outerShdw>
              </a:effectLst>
            </a:endParaRPr>
          </a:p>
          <a:p>
            <a:pPr>
              <a:spcBef>
                <a:spcPts val="600"/>
              </a:spcBef>
              <a:buSzPct val="150000"/>
            </a:pPr>
            <a:r>
              <a:rPr lang="en-US" sz="2800" dirty="0">
                <a:effectLst>
                  <a:outerShdw blurRad="38100" dist="38100" dir="2700000" algn="tl">
                    <a:srgbClr val="000000">
                      <a:alpha val="43137"/>
                    </a:srgbClr>
                  </a:outerShdw>
                </a:effectLst>
              </a:rPr>
              <a:t>General Liability instructions - page 8</a:t>
            </a:r>
          </a:p>
          <a:p>
            <a:pPr>
              <a:spcBef>
                <a:spcPts val="600"/>
              </a:spcBef>
              <a:buSzPct val="150000"/>
            </a:pPr>
            <a:endParaRPr lang="en-US" sz="500" dirty="0">
              <a:effectLst>
                <a:outerShdw blurRad="38100" dist="38100" dir="2700000" algn="tl">
                  <a:srgbClr val="000000">
                    <a:alpha val="43137"/>
                  </a:srgbClr>
                </a:outerShdw>
              </a:effectLst>
            </a:endParaRPr>
          </a:p>
          <a:p>
            <a:pPr>
              <a:spcBef>
                <a:spcPts val="600"/>
              </a:spcBef>
              <a:buSzPct val="150000"/>
            </a:pPr>
            <a:r>
              <a:rPr lang="en-US" sz="2800" dirty="0">
                <a:effectLst>
                  <a:outerShdw blurRad="38100" dist="38100" dir="2700000" algn="tl">
                    <a:srgbClr val="000000">
                      <a:alpha val="43137"/>
                    </a:srgbClr>
                  </a:outerShdw>
                </a:effectLst>
              </a:rPr>
              <a:t>Property Damage instructions - page 11</a:t>
            </a:r>
          </a:p>
          <a:p>
            <a:pPr>
              <a:spcBef>
                <a:spcPts val="600"/>
              </a:spcBef>
              <a:buSzPct val="150000"/>
            </a:pPr>
            <a:endParaRPr lang="en-US" sz="500" dirty="0">
              <a:effectLst>
                <a:outerShdw blurRad="38100" dist="38100" dir="2700000" algn="tl">
                  <a:srgbClr val="000000">
                    <a:alpha val="43137"/>
                  </a:srgbClr>
                </a:outerShdw>
              </a:effectLst>
            </a:endParaRPr>
          </a:p>
          <a:p>
            <a:pPr>
              <a:spcBef>
                <a:spcPts val="600"/>
              </a:spcBef>
              <a:buSzPct val="150000"/>
            </a:pPr>
            <a:r>
              <a:rPr lang="en-US" sz="2800" dirty="0">
                <a:effectLst>
                  <a:outerShdw blurRad="38100" dist="38100" dir="2700000" algn="tl">
                    <a:srgbClr val="000000">
                      <a:alpha val="43137"/>
                    </a:srgbClr>
                  </a:outerShdw>
                </a:effectLst>
              </a:rPr>
              <a:t>Attaching files to a loss - page 14</a:t>
            </a:r>
          </a:p>
          <a:p>
            <a:pPr>
              <a:spcBef>
                <a:spcPts val="600"/>
              </a:spcBef>
              <a:buSzPct val="150000"/>
            </a:pPr>
            <a:endParaRPr lang="en-US" sz="500" dirty="0">
              <a:effectLst>
                <a:outerShdw blurRad="38100" dist="38100" dir="2700000" algn="tl">
                  <a:srgbClr val="000000">
                    <a:alpha val="43137"/>
                  </a:srgbClr>
                </a:outerShdw>
              </a:effectLst>
            </a:endParaRPr>
          </a:p>
          <a:p>
            <a:pPr>
              <a:spcBef>
                <a:spcPts val="600"/>
              </a:spcBef>
              <a:buSzPct val="150000"/>
            </a:pPr>
            <a:r>
              <a:rPr lang="en-US" sz="2800" dirty="0">
                <a:effectLst>
                  <a:outerShdw blurRad="38100" dist="38100" dir="2700000" algn="tl">
                    <a:srgbClr val="000000">
                      <a:alpha val="43137"/>
                    </a:srgbClr>
                  </a:outerShdw>
                </a:effectLst>
              </a:rPr>
              <a:t>Who to reach out to for support</a:t>
            </a:r>
          </a:p>
        </p:txBody>
      </p:sp>
      <p:sp>
        <p:nvSpPr>
          <p:cNvPr id="3" name="Content Placeholder 2"/>
          <p:cNvSpPr>
            <a:spLocks noGrp="1"/>
          </p:cNvSpPr>
          <p:nvPr>
            <p:ph sz="quarter" idx="10"/>
          </p:nvPr>
        </p:nvSpPr>
        <p:spPr/>
        <p:txBody>
          <a:bodyPr/>
          <a:lstStyle/>
          <a:p>
            <a:r>
              <a:rPr lang="en-US" dirty="0">
                <a:effectLst>
                  <a:outerShdw blurRad="38100" dist="38100" dir="2700000" algn="tl">
                    <a:srgbClr val="000000">
                      <a:alpha val="43137"/>
                    </a:srgbClr>
                  </a:outerShdw>
                </a:effectLst>
              </a:rPr>
              <a:t>Agenda</a:t>
            </a:r>
          </a:p>
        </p:txBody>
      </p:sp>
      <p:sp>
        <p:nvSpPr>
          <p:cNvPr id="13" name="Text Placeholder 12"/>
          <p:cNvSpPr>
            <a:spLocks noGrp="1"/>
          </p:cNvSpPr>
          <p:nvPr>
            <p:ph type="body" sz="quarter" idx="66"/>
          </p:nvPr>
        </p:nvSpPr>
        <p:spPr>
          <a:ln>
            <a:noFill/>
          </a:ln>
          <a:scene3d>
            <a:camera prst="orthographicFront"/>
            <a:lightRig rig="threePt" dir="t"/>
          </a:scene3d>
          <a:sp3d>
            <a:bevelT/>
          </a:sp3d>
        </p:spPr>
        <p:txBody>
          <a:bodyPr/>
          <a:lstStyle/>
          <a:p>
            <a:endParaRPr lang="en-US" dirty="0"/>
          </a:p>
        </p:txBody>
      </p:sp>
      <p:pic>
        <p:nvPicPr>
          <p:cNvPr id="2" name="Picture 1">
            <a:extLst>
              <a:ext uri="{FF2B5EF4-FFF2-40B4-BE49-F238E27FC236}">
                <a16:creationId xmlns:a16="http://schemas.microsoft.com/office/drawing/2014/main" id="{D38404F8-C8A0-C2D4-CC88-FDC8877C92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55658" y="-7436"/>
            <a:ext cx="2246616" cy="472822"/>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358152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yping on a computer&#10;&#10;Description automatically generated">
            <a:extLst>
              <a:ext uri="{FF2B5EF4-FFF2-40B4-BE49-F238E27FC236}">
                <a16:creationId xmlns:a16="http://schemas.microsoft.com/office/drawing/2014/main" id="{C40CC290-6102-D57B-B712-375FD2DB8B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405D2087-E6CF-35E5-50CA-A833C9E05042}"/>
              </a:ext>
            </a:extLst>
          </p:cNvPr>
          <p:cNvSpPr/>
          <p:nvPr/>
        </p:nvSpPr>
        <p:spPr>
          <a:xfrm flipH="1">
            <a:off x="-1" y="0"/>
            <a:ext cx="12192001" cy="6858000"/>
          </a:xfrm>
          <a:prstGeom prst="rect">
            <a:avLst/>
          </a:prstGeom>
          <a:gradFill flip="none" rotWithShape="1">
            <a:gsLst>
              <a:gs pos="0">
                <a:schemeClr val="accent3">
                  <a:lumMod val="67000"/>
                </a:schemeClr>
              </a:gs>
              <a:gs pos="35000">
                <a:schemeClr val="accent3">
                  <a:lumMod val="97000"/>
                  <a:lumOff val="3000"/>
                  <a:alpha val="66000"/>
                </a:schemeClr>
              </a:gs>
              <a:gs pos="100000">
                <a:schemeClr val="accent3">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sp>
        <p:nvSpPr>
          <p:cNvPr id="7" name="Rectangle 6">
            <a:extLst>
              <a:ext uri="{FF2B5EF4-FFF2-40B4-BE49-F238E27FC236}">
                <a16:creationId xmlns:a16="http://schemas.microsoft.com/office/drawing/2014/main" id="{456D6535-C71D-4268-9AFA-95806B34387E}"/>
              </a:ext>
            </a:extLst>
          </p:cNvPr>
          <p:cNvSpPr/>
          <p:nvPr/>
        </p:nvSpPr>
        <p:spPr>
          <a:xfrm flipH="1">
            <a:off x="1" y="0"/>
            <a:ext cx="6236412" cy="6858000"/>
          </a:xfrm>
          <a:prstGeom prst="rect">
            <a:avLst/>
          </a:prstGeom>
          <a:solidFill>
            <a:srgbClr val="00314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pic>
        <p:nvPicPr>
          <p:cNvPr id="9" name="Picture 8">
            <a:extLst>
              <a:ext uri="{FF2B5EF4-FFF2-40B4-BE49-F238E27FC236}">
                <a16:creationId xmlns:a16="http://schemas.microsoft.com/office/drawing/2014/main" id="{CC96525F-1A42-4F5A-A23A-D4551F6630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419" y="6348078"/>
            <a:ext cx="2249805" cy="187068"/>
          </a:xfrm>
          <a:prstGeom prst="rect">
            <a:avLst/>
          </a:prstGeom>
        </p:spPr>
      </p:pic>
      <p:sp>
        <p:nvSpPr>
          <p:cNvPr id="10" name="TextBox 9">
            <a:extLst>
              <a:ext uri="{FF2B5EF4-FFF2-40B4-BE49-F238E27FC236}">
                <a16:creationId xmlns:a16="http://schemas.microsoft.com/office/drawing/2014/main" id="{B67611A9-7070-4D26-ABF0-4C85708BFD7A}"/>
              </a:ext>
            </a:extLst>
          </p:cNvPr>
          <p:cNvSpPr txBox="1"/>
          <p:nvPr/>
        </p:nvSpPr>
        <p:spPr>
          <a:xfrm>
            <a:off x="11483071" y="6386655"/>
            <a:ext cx="255198" cy="246221"/>
          </a:xfrm>
          <a:prstGeom prst="rect">
            <a:avLst/>
          </a:prstGeom>
          <a:noFill/>
        </p:spPr>
        <p:txBody>
          <a:bodyPr wrap="none" rtlCol="0">
            <a:spAutoFit/>
          </a:bodyPr>
          <a:lstStyle/>
          <a:p>
            <a:fld id="{174FED9F-9B3F-46A1-AA7A-E1862A4326D4}" type="slidenum">
              <a:rPr lang="en-US" sz="1000" dirty="0">
                <a:solidFill>
                  <a:schemeClr val="bg1"/>
                </a:solidFill>
                <a:latin typeface="Century Gothic"/>
                <a:cs typeface="Century Gothic"/>
              </a:rPr>
              <a:t>3</a:t>
            </a:fld>
            <a:endParaRPr lang="en-US" sz="1000" dirty="0">
              <a:solidFill>
                <a:schemeClr val="bg1"/>
              </a:solidFill>
              <a:latin typeface="Century Gothic"/>
              <a:cs typeface="Century Gothic"/>
            </a:endParaRPr>
          </a:p>
        </p:txBody>
      </p:sp>
      <p:sp>
        <p:nvSpPr>
          <p:cNvPr id="11" name="TextBox 3">
            <a:extLst>
              <a:ext uri="{FF2B5EF4-FFF2-40B4-BE49-F238E27FC236}">
                <a16:creationId xmlns:a16="http://schemas.microsoft.com/office/drawing/2014/main" id="{5ADCD4EE-A4DB-466B-A0E1-9076B819CFB1}"/>
              </a:ext>
            </a:extLst>
          </p:cNvPr>
          <p:cNvSpPr txBox="1">
            <a:spLocks noChangeArrowheads="1"/>
          </p:cNvSpPr>
          <p:nvPr/>
        </p:nvSpPr>
        <p:spPr bwMode="auto">
          <a:xfrm>
            <a:off x="10154157" y="6387199"/>
            <a:ext cx="143986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
        <p:nvSpPr>
          <p:cNvPr id="2" name="Title 1">
            <a:extLst>
              <a:ext uri="{FF2B5EF4-FFF2-40B4-BE49-F238E27FC236}">
                <a16:creationId xmlns:a16="http://schemas.microsoft.com/office/drawing/2014/main" id="{01CE882C-1E57-470B-A0D2-CD01818578B0}"/>
              </a:ext>
            </a:extLst>
          </p:cNvPr>
          <p:cNvSpPr>
            <a:spLocks noGrp="1"/>
          </p:cNvSpPr>
          <p:nvPr>
            <p:ph type="title"/>
          </p:nvPr>
        </p:nvSpPr>
        <p:spPr>
          <a:xfrm>
            <a:off x="358489" y="377220"/>
            <a:ext cx="10515600" cy="461665"/>
          </a:xfrm>
        </p:spPr>
        <p:txBody>
          <a:bodyPr/>
          <a:lstStyle/>
          <a:p>
            <a:r>
              <a:rPr lang="en-AU" dirty="0">
                <a:solidFill>
                  <a:schemeClr val="bg1"/>
                </a:solidFill>
                <a:effectLst>
                  <a:outerShdw blurRad="38100" dist="38100" dir="2700000" algn="tl">
                    <a:srgbClr val="000000">
                      <a:alpha val="43137"/>
                    </a:srgbClr>
                  </a:outerShdw>
                </a:effectLst>
              </a:rPr>
              <a:t>AVAILABLE FEATURES</a:t>
            </a:r>
          </a:p>
        </p:txBody>
      </p:sp>
      <p:sp>
        <p:nvSpPr>
          <p:cNvPr id="5" name="Content Placeholder 4">
            <a:extLst>
              <a:ext uri="{FF2B5EF4-FFF2-40B4-BE49-F238E27FC236}">
                <a16:creationId xmlns:a16="http://schemas.microsoft.com/office/drawing/2014/main" id="{36B7CD2D-F186-60B7-CD9C-E897E7E17CA9}"/>
              </a:ext>
            </a:extLst>
          </p:cNvPr>
          <p:cNvSpPr>
            <a:spLocks noGrp="1"/>
          </p:cNvSpPr>
          <p:nvPr>
            <p:ph sz="quarter" idx="4294967295"/>
          </p:nvPr>
        </p:nvSpPr>
        <p:spPr>
          <a:xfrm>
            <a:off x="358489" y="1321872"/>
            <a:ext cx="6037792" cy="4607695"/>
          </a:xfrm>
        </p:spPr>
        <p:txBody>
          <a:bodyPr>
            <a:noAutofit/>
          </a:bodyPr>
          <a:lstStyle/>
          <a:p>
            <a:pPr marL="285750" indent="-285750">
              <a:spcBef>
                <a:spcPts val="1200"/>
              </a:spcBef>
              <a:buClr>
                <a:schemeClr val="accent5"/>
              </a:buClr>
              <a:buSzPct val="140000"/>
              <a:buFont typeface="Wingdings" panose="05000000000000000000" pitchFamily="2" charset="2"/>
              <a:buChar char="ü"/>
            </a:pPr>
            <a:r>
              <a:rPr lang="en-PH" dirty="0">
                <a:solidFill>
                  <a:srgbClr val="FFFFFF"/>
                </a:solidFill>
                <a:effectLst>
                  <a:outerShdw blurRad="38100" dist="38100" dir="2700000" algn="tl">
                    <a:srgbClr val="000000">
                      <a:alpha val="43137"/>
                    </a:srgbClr>
                  </a:outerShdw>
                </a:effectLst>
              </a:rPr>
              <a:t>Easier access to reporting system</a:t>
            </a:r>
          </a:p>
          <a:p>
            <a:pPr marL="285750" indent="-285750">
              <a:spcBef>
                <a:spcPts val="1200"/>
              </a:spcBef>
              <a:buClr>
                <a:schemeClr val="accent5"/>
              </a:buClr>
              <a:buSzPct val="140000"/>
              <a:buFont typeface="Wingdings" panose="05000000000000000000" pitchFamily="2" charset="2"/>
              <a:buChar char="ü"/>
            </a:pPr>
            <a:endParaRPr lang="en-PH" sz="900" dirty="0">
              <a:solidFill>
                <a:srgbClr val="FFFFFF"/>
              </a:solidFill>
              <a:effectLst>
                <a:outerShdw blurRad="38100" dist="38100" dir="2700000" algn="tl">
                  <a:srgbClr val="000000">
                    <a:alpha val="43137"/>
                  </a:srgbClr>
                </a:outerShdw>
              </a:effectLst>
            </a:endParaRPr>
          </a:p>
          <a:p>
            <a:pPr marL="285750" indent="-285750">
              <a:spcBef>
                <a:spcPts val="1200"/>
              </a:spcBef>
              <a:buClr>
                <a:schemeClr val="accent5"/>
              </a:buClr>
              <a:buSzPct val="140000"/>
              <a:buFont typeface="Wingdings" panose="05000000000000000000" pitchFamily="2" charset="2"/>
              <a:buChar char="ü"/>
            </a:pPr>
            <a:r>
              <a:rPr lang="en-PH" dirty="0">
                <a:solidFill>
                  <a:srgbClr val="FFFFFF"/>
                </a:solidFill>
                <a:effectLst>
                  <a:outerShdw blurRad="38100" dist="38100" dir="2700000" algn="tl">
                    <a:srgbClr val="000000">
                      <a:alpha val="43137"/>
                    </a:srgbClr>
                  </a:outerShdw>
                </a:effectLst>
              </a:rPr>
              <a:t>Simplified intake form for quicker reporting</a:t>
            </a:r>
          </a:p>
          <a:p>
            <a:pPr marL="285750" indent="-285750">
              <a:spcBef>
                <a:spcPts val="1200"/>
              </a:spcBef>
              <a:buClr>
                <a:schemeClr val="accent5"/>
              </a:buClr>
              <a:buSzPct val="140000"/>
              <a:buFont typeface="Wingdings" panose="05000000000000000000" pitchFamily="2" charset="2"/>
              <a:buChar char="ü"/>
            </a:pPr>
            <a:endParaRPr lang="en-PH" sz="900" dirty="0">
              <a:solidFill>
                <a:srgbClr val="FFFFFF"/>
              </a:solidFill>
              <a:effectLst>
                <a:outerShdw blurRad="38100" dist="38100" dir="2700000" algn="tl">
                  <a:srgbClr val="000000">
                    <a:alpha val="43137"/>
                  </a:srgbClr>
                </a:outerShdw>
              </a:effectLst>
            </a:endParaRPr>
          </a:p>
          <a:p>
            <a:pPr marL="285750" indent="-285750">
              <a:spcBef>
                <a:spcPts val="1200"/>
              </a:spcBef>
              <a:buClr>
                <a:schemeClr val="accent5"/>
              </a:buClr>
              <a:buSzPct val="140000"/>
              <a:buFont typeface="Wingdings" panose="05000000000000000000" pitchFamily="2" charset="2"/>
              <a:buChar char="ü"/>
            </a:pPr>
            <a:r>
              <a:rPr lang="en-US" dirty="0">
                <a:solidFill>
                  <a:srgbClr val="FFFFFF"/>
                </a:solidFill>
                <a:effectLst>
                  <a:outerShdw blurRad="38100" dist="38100" dir="2700000" algn="tl">
                    <a:srgbClr val="000000">
                      <a:alpha val="43137"/>
                    </a:srgbClr>
                  </a:outerShdw>
                </a:effectLst>
              </a:rPr>
              <a:t>Real-Time Notifications</a:t>
            </a:r>
          </a:p>
          <a:p>
            <a:pPr marL="285750" indent="-285750">
              <a:spcBef>
                <a:spcPts val="1200"/>
              </a:spcBef>
              <a:buClr>
                <a:schemeClr val="accent5"/>
              </a:buClr>
              <a:buSzPct val="140000"/>
              <a:buFont typeface="Wingdings" panose="05000000000000000000" pitchFamily="2" charset="2"/>
              <a:buChar char="ü"/>
            </a:pPr>
            <a:endParaRPr lang="en-PH" sz="900" dirty="0">
              <a:solidFill>
                <a:srgbClr val="FFFFFF"/>
              </a:solidFill>
              <a:effectLst>
                <a:outerShdw blurRad="38100" dist="38100" dir="2700000" algn="tl">
                  <a:srgbClr val="000000">
                    <a:alpha val="43137"/>
                  </a:srgbClr>
                </a:outerShdw>
              </a:effectLst>
            </a:endParaRPr>
          </a:p>
          <a:p>
            <a:pPr marL="285750" indent="-285750">
              <a:spcBef>
                <a:spcPts val="1200"/>
              </a:spcBef>
              <a:buClr>
                <a:schemeClr val="accent5"/>
              </a:buClr>
              <a:buSzPct val="140000"/>
              <a:buFont typeface="Wingdings" panose="05000000000000000000" pitchFamily="2" charset="2"/>
              <a:buChar char="ü"/>
            </a:pPr>
            <a:r>
              <a:rPr lang="en-PH" dirty="0">
                <a:solidFill>
                  <a:srgbClr val="FFFFFF"/>
                </a:solidFill>
                <a:effectLst>
                  <a:outerShdw blurRad="38100" dist="38100" dir="2700000" algn="tl">
                    <a:srgbClr val="000000">
                      <a:alpha val="43137"/>
                    </a:srgbClr>
                  </a:outerShdw>
                </a:effectLst>
              </a:rPr>
              <a:t>Mobile and Web Accessibility</a:t>
            </a:r>
          </a:p>
          <a:p>
            <a:pPr marL="285750" indent="-285750">
              <a:spcBef>
                <a:spcPts val="1200"/>
              </a:spcBef>
              <a:buClr>
                <a:schemeClr val="accent5"/>
              </a:buClr>
              <a:buSzPct val="140000"/>
              <a:buFont typeface="Wingdings" panose="05000000000000000000" pitchFamily="2" charset="2"/>
              <a:buChar char="ü"/>
            </a:pPr>
            <a:endParaRPr lang="en-PH" sz="900" dirty="0">
              <a:solidFill>
                <a:srgbClr val="FFFFFF"/>
              </a:solidFill>
              <a:effectLst>
                <a:outerShdw blurRad="38100" dist="38100" dir="2700000" algn="tl">
                  <a:srgbClr val="000000">
                    <a:alpha val="43137"/>
                  </a:srgbClr>
                </a:outerShdw>
              </a:effectLst>
            </a:endParaRPr>
          </a:p>
          <a:p>
            <a:pPr marL="285750" indent="-285750">
              <a:spcBef>
                <a:spcPts val="1200"/>
              </a:spcBef>
              <a:buClr>
                <a:schemeClr val="accent5"/>
              </a:buClr>
              <a:buSzPct val="140000"/>
              <a:buFont typeface="Wingdings" panose="05000000000000000000" pitchFamily="2" charset="2"/>
              <a:buChar char="ü"/>
            </a:pPr>
            <a:r>
              <a:rPr lang="en-PH" dirty="0">
                <a:solidFill>
                  <a:srgbClr val="FFFFFF"/>
                </a:solidFill>
                <a:effectLst>
                  <a:outerShdw blurRad="38100" dist="38100" dir="2700000" algn="tl">
                    <a:srgbClr val="000000">
                      <a:alpha val="43137"/>
                    </a:srgbClr>
                  </a:outerShdw>
                </a:effectLst>
              </a:rPr>
              <a:t>Attachment Uploads</a:t>
            </a:r>
          </a:p>
          <a:p>
            <a:pPr marL="285750" indent="-285750">
              <a:spcBef>
                <a:spcPts val="1200"/>
              </a:spcBef>
              <a:buClr>
                <a:schemeClr val="accent5"/>
              </a:buClr>
              <a:buSzPct val="140000"/>
              <a:buFont typeface="Wingdings" panose="05000000000000000000" pitchFamily="2" charset="2"/>
              <a:buChar char="ü"/>
            </a:pPr>
            <a:endParaRPr lang="en-PH" sz="900" dirty="0">
              <a:solidFill>
                <a:srgbClr val="FFFFFF"/>
              </a:solidFill>
              <a:effectLst>
                <a:outerShdw blurRad="38100" dist="38100" dir="2700000" algn="tl">
                  <a:srgbClr val="000000">
                    <a:alpha val="43137"/>
                  </a:srgbClr>
                </a:outerShdw>
              </a:effectLst>
            </a:endParaRPr>
          </a:p>
          <a:p>
            <a:pPr marL="285750" indent="-285750">
              <a:spcBef>
                <a:spcPts val="1200"/>
              </a:spcBef>
              <a:buClr>
                <a:schemeClr val="accent5"/>
              </a:buClr>
              <a:buSzPct val="140000"/>
              <a:buFont typeface="Wingdings" panose="05000000000000000000" pitchFamily="2" charset="2"/>
              <a:buChar char="ü"/>
            </a:pPr>
            <a:r>
              <a:rPr lang="en-PH" dirty="0">
                <a:solidFill>
                  <a:srgbClr val="FFFFFF"/>
                </a:solidFill>
                <a:effectLst>
                  <a:outerShdw blurRad="38100" dist="38100" dir="2700000" algn="tl">
                    <a:srgbClr val="000000">
                      <a:alpha val="43137"/>
                    </a:srgbClr>
                  </a:outerShdw>
                </a:effectLst>
              </a:rPr>
              <a:t>Session Timeout</a:t>
            </a:r>
          </a:p>
          <a:p>
            <a:pPr marL="285750" indent="-285750">
              <a:spcBef>
                <a:spcPts val="1200"/>
              </a:spcBef>
              <a:buClr>
                <a:schemeClr val="accent5"/>
              </a:buClr>
              <a:buSzPct val="140000"/>
              <a:buFont typeface="Wingdings" panose="05000000000000000000" pitchFamily="2" charset="2"/>
              <a:buChar char="ü"/>
            </a:pPr>
            <a:endParaRPr lang="en-PH" sz="900" dirty="0">
              <a:solidFill>
                <a:srgbClr val="FFFFFF"/>
              </a:solidFill>
              <a:effectLst>
                <a:outerShdw blurRad="38100" dist="38100" dir="2700000" algn="tl">
                  <a:srgbClr val="000000">
                    <a:alpha val="43137"/>
                  </a:srgbClr>
                </a:outerShdw>
              </a:effectLst>
            </a:endParaRPr>
          </a:p>
          <a:p>
            <a:pPr marL="285750" indent="-285750">
              <a:spcBef>
                <a:spcPts val="1200"/>
              </a:spcBef>
              <a:buClr>
                <a:schemeClr val="accent5"/>
              </a:buClr>
              <a:buSzPct val="140000"/>
              <a:buFont typeface="Wingdings" panose="05000000000000000000" pitchFamily="2" charset="2"/>
              <a:buChar char="ü"/>
            </a:pPr>
            <a:r>
              <a:rPr lang="en-PH" dirty="0">
                <a:solidFill>
                  <a:srgbClr val="FFFFFF"/>
                </a:solidFill>
                <a:effectLst>
                  <a:outerShdw blurRad="38100" dist="38100" dir="2700000" algn="tl">
                    <a:srgbClr val="000000">
                      <a:alpha val="43137"/>
                    </a:srgbClr>
                  </a:outerShdw>
                </a:effectLst>
              </a:rPr>
              <a:t>Electronic confirmation of submitted loss report </a:t>
            </a:r>
          </a:p>
        </p:txBody>
      </p:sp>
      <p:cxnSp>
        <p:nvCxnSpPr>
          <p:cNvPr id="12" name="Straight Connector 11">
            <a:extLst>
              <a:ext uri="{FF2B5EF4-FFF2-40B4-BE49-F238E27FC236}">
                <a16:creationId xmlns:a16="http://schemas.microsoft.com/office/drawing/2014/main" id="{C2177F2D-3528-4321-916B-16D099B99D12}"/>
              </a:ext>
            </a:extLst>
          </p:cNvPr>
          <p:cNvCxnSpPr>
            <a:cxnSpLocks/>
          </p:cNvCxnSpPr>
          <p:nvPr/>
        </p:nvCxnSpPr>
        <p:spPr>
          <a:xfrm>
            <a:off x="358489" y="910141"/>
            <a:ext cx="1344421" cy="0"/>
          </a:xfrm>
          <a:prstGeom prst="line">
            <a:avLst/>
          </a:prstGeom>
          <a:ln w="79375">
            <a:solidFill>
              <a:srgbClr val="FAA61A"/>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09A27C2-06B5-3A1C-0EF7-A90D150CDD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2642" y="-7436"/>
            <a:ext cx="2359631" cy="496608"/>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1191806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ECFA-D793-D5CB-F42C-4A3C23EAF2BF}"/>
            </a:ext>
          </a:extLst>
        </p:cNvPr>
        <p:cNvGrpSpPr/>
        <p:nvPr/>
      </p:nvGrpSpPr>
      <p:grpSpPr>
        <a:xfrm>
          <a:off x="0" y="0"/>
          <a:ext cx="0" cy="0"/>
          <a:chOff x="0" y="0"/>
          <a:chExt cx="0" cy="0"/>
        </a:xfrm>
      </p:grpSpPr>
      <p:pic>
        <p:nvPicPr>
          <p:cNvPr id="21" name="Picture 20" descr="A close-up of hands typing on a computer&#10;&#10;Description automatically generated">
            <a:extLst>
              <a:ext uri="{FF2B5EF4-FFF2-40B4-BE49-F238E27FC236}">
                <a16:creationId xmlns:a16="http://schemas.microsoft.com/office/drawing/2014/main" id="{44A93542-BA90-B80D-7E5B-7046877714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829" b="12862"/>
          <a:stretch/>
        </p:blipFill>
        <p:spPr>
          <a:xfrm>
            <a:off x="0" y="1173258"/>
            <a:ext cx="12192000" cy="5095997"/>
          </a:xfrm>
          <a:prstGeom prst="rect">
            <a:avLst/>
          </a:prstGeom>
        </p:spPr>
      </p:pic>
      <p:sp>
        <p:nvSpPr>
          <p:cNvPr id="25" name="Rectangle 24">
            <a:extLst>
              <a:ext uri="{FF2B5EF4-FFF2-40B4-BE49-F238E27FC236}">
                <a16:creationId xmlns:a16="http://schemas.microsoft.com/office/drawing/2014/main" id="{02B487F0-0214-63B0-E5A2-52F45A39F972}"/>
              </a:ext>
            </a:extLst>
          </p:cNvPr>
          <p:cNvSpPr/>
          <p:nvPr/>
        </p:nvSpPr>
        <p:spPr>
          <a:xfrm flipH="1">
            <a:off x="10273" y="1173258"/>
            <a:ext cx="12192000" cy="5095997"/>
          </a:xfrm>
          <a:prstGeom prst="rect">
            <a:avLst/>
          </a:prstGeom>
          <a:solidFill>
            <a:srgbClr val="003145">
              <a:alpha val="862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cxnSp>
        <p:nvCxnSpPr>
          <p:cNvPr id="22" name="Straight Connector 21">
            <a:extLst>
              <a:ext uri="{FF2B5EF4-FFF2-40B4-BE49-F238E27FC236}">
                <a16:creationId xmlns:a16="http://schemas.microsoft.com/office/drawing/2014/main" id="{3C115B81-E8A0-2845-3E1A-37BD193B259C}"/>
              </a:ext>
            </a:extLst>
          </p:cNvPr>
          <p:cNvCxnSpPr>
            <a:cxnSpLocks/>
          </p:cNvCxnSpPr>
          <p:nvPr/>
        </p:nvCxnSpPr>
        <p:spPr>
          <a:xfrm>
            <a:off x="535986"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228FFC88-2C18-B7C4-FE3A-B9DC5B7367F0}"/>
              </a:ext>
            </a:extLst>
          </p:cNvPr>
          <p:cNvSpPr>
            <a:spLocks noGrp="1"/>
          </p:cNvSpPr>
          <p:nvPr>
            <p:ph type="title"/>
          </p:nvPr>
        </p:nvSpPr>
        <p:spPr>
          <a:xfrm>
            <a:off x="534984" y="643256"/>
            <a:ext cx="8312683" cy="461665"/>
          </a:xfrm>
        </p:spPr>
        <p:txBody>
          <a:bodyPr/>
          <a:lstStyle/>
          <a:p>
            <a:r>
              <a:rPr lang="en-US" dirty="0">
                <a:effectLst>
                  <a:outerShdw blurRad="38100" dist="38100" dir="2700000" algn="tl">
                    <a:srgbClr val="000000">
                      <a:alpha val="43137"/>
                    </a:srgbClr>
                  </a:outerShdw>
                </a:effectLst>
              </a:rPr>
              <a:t>STARTING AN AUTO EXPEDITED LOSS REPORT</a:t>
            </a:r>
          </a:p>
        </p:txBody>
      </p:sp>
      <p:sp>
        <p:nvSpPr>
          <p:cNvPr id="11" name="TextBox 10">
            <a:extLst>
              <a:ext uri="{FF2B5EF4-FFF2-40B4-BE49-F238E27FC236}">
                <a16:creationId xmlns:a16="http://schemas.microsoft.com/office/drawing/2014/main" id="{D8E1C027-1793-05B2-1080-41C57AD7789C}"/>
              </a:ext>
            </a:extLst>
          </p:cNvPr>
          <p:cNvSpPr txBox="1"/>
          <p:nvPr/>
        </p:nvSpPr>
        <p:spPr>
          <a:xfrm>
            <a:off x="293000" y="1295884"/>
            <a:ext cx="5870448" cy="830997"/>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AUTO LIABILITY</a:t>
            </a:r>
          </a:p>
          <a:p>
            <a:pPr algn="ctr"/>
            <a:r>
              <a:rPr lang="en-US" sz="2000" b="1" dirty="0">
                <a:solidFill>
                  <a:schemeClr val="accent5"/>
                </a:solidFill>
              </a:rPr>
              <a:t>expedited.gbgofirstconnect.com/DASNEAuto</a:t>
            </a:r>
          </a:p>
        </p:txBody>
      </p:sp>
      <p:pic>
        <p:nvPicPr>
          <p:cNvPr id="20" name="Picture 19">
            <a:extLst>
              <a:ext uri="{FF2B5EF4-FFF2-40B4-BE49-F238E27FC236}">
                <a16:creationId xmlns:a16="http://schemas.microsoft.com/office/drawing/2014/main" id="{DDCAB9AF-378A-48BE-38F3-2CE4FE85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
        <p:nvSpPr>
          <p:cNvPr id="2" name="TextBox 1">
            <a:extLst>
              <a:ext uri="{FF2B5EF4-FFF2-40B4-BE49-F238E27FC236}">
                <a16:creationId xmlns:a16="http://schemas.microsoft.com/office/drawing/2014/main" id="{CA359DE6-950F-17D6-1E24-215E2139FF3A}"/>
              </a:ext>
            </a:extLst>
          </p:cNvPr>
          <p:cNvSpPr txBox="1"/>
          <p:nvPr/>
        </p:nvSpPr>
        <p:spPr>
          <a:xfrm>
            <a:off x="1523442" y="2105561"/>
            <a:ext cx="3513761" cy="1323439"/>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Enter the website above to report an Auto Loss</a:t>
            </a:r>
          </a:p>
          <a:p>
            <a:pPr algn="ctr"/>
            <a:r>
              <a:rPr lang="en-US" sz="2000" b="1" dirty="0">
                <a:solidFill>
                  <a:schemeClr val="bg1"/>
                </a:solidFill>
                <a:effectLst>
                  <a:outerShdw blurRad="38100" dist="38100" dir="2700000" algn="tl">
                    <a:srgbClr val="000000">
                      <a:alpha val="43137"/>
                    </a:srgbClr>
                  </a:outerShdw>
                </a:effectLst>
              </a:rPr>
              <a:t>OR</a:t>
            </a:r>
          </a:p>
          <a:p>
            <a:pPr algn="ctr"/>
            <a:r>
              <a:rPr lang="en-US" sz="2000" b="1" dirty="0">
                <a:solidFill>
                  <a:schemeClr val="bg1"/>
                </a:solidFill>
                <a:effectLst>
                  <a:outerShdw blurRad="38100" dist="38100" dir="2700000" algn="tl">
                    <a:srgbClr val="000000">
                      <a:alpha val="43137"/>
                    </a:srgbClr>
                  </a:outerShdw>
                </a:effectLst>
              </a:rPr>
              <a:t>Scan the QR Code</a:t>
            </a:r>
            <a:endParaRPr lang="en-US" sz="16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2632891-BA71-217E-AE0B-A62E232D69D4}"/>
              </a:ext>
            </a:extLst>
          </p:cNvPr>
          <p:cNvSpPr txBox="1"/>
          <p:nvPr/>
        </p:nvSpPr>
        <p:spPr>
          <a:xfrm>
            <a:off x="9281027" y="2905648"/>
            <a:ext cx="2591096" cy="1631216"/>
          </a:xfrm>
          <a:prstGeom prst="rect">
            <a:avLst/>
          </a:prstGeom>
          <a:noFill/>
        </p:spPr>
        <p:txBody>
          <a:bodyPr wrap="square">
            <a:spAutoFit/>
          </a:bodyPr>
          <a:lstStyle/>
          <a:p>
            <a:pPr algn="ctr">
              <a:spcBef>
                <a:spcPts val="600"/>
              </a:spcBef>
            </a:pPr>
            <a:r>
              <a:rPr lang="en-US" sz="2000" b="1" dirty="0">
                <a:solidFill>
                  <a:schemeClr val="bg1"/>
                </a:solidFill>
                <a:effectLst>
                  <a:outerShdw blurRad="38100" dist="38100" dir="2700000" algn="tl">
                    <a:srgbClr val="000000">
                      <a:alpha val="43137"/>
                    </a:srgbClr>
                  </a:outerShdw>
                </a:effectLst>
              </a:rPr>
              <a:t>Enter your email or cell phone number to receive a verification code via email or text</a:t>
            </a:r>
            <a:endParaRPr lang="en-US" sz="3600" b="1" dirty="0">
              <a:solidFill>
                <a:schemeClr val="bg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D7CE73EC-DECB-C3FC-BCE3-87E5F983A950}"/>
              </a:ext>
            </a:extLst>
          </p:cNvPr>
          <p:cNvPicPr>
            <a:picLocks noChangeAspect="1"/>
          </p:cNvPicPr>
          <p:nvPr/>
        </p:nvPicPr>
        <p:blipFill>
          <a:blip r:embed="rId4"/>
          <a:stretch>
            <a:fillRect/>
          </a:stretch>
        </p:blipFill>
        <p:spPr>
          <a:xfrm>
            <a:off x="1974289" y="3475440"/>
            <a:ext cx="2612066" cy="2612066"/>
          </a:xfrm>
          <a:prstGeom prst="rect">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013CAA7-041B-6A9A-8A94-2CB357AC78A9}"/>
              </a:ext>
            </a:extLst>
          </p:cNvPr>
          <p:cNvPicPr>
            <a:picLocks noChangeAspect="1"/>
          </p:cNvPicPr>
          <p:nvPr/>
        </p:nvPicPr>
        <p:blipFill>
          <a:blip r:embed="rId5"/>
          <a:srcRect l="1935" t="864" r="736"/>
          <a:stretch>
            <a:fillRect/>
          </a:stretch>
        </p:blipFill>
        <p:spPr>
          <a:xfrm>
            <a:off x="6468809" y="1341264"/>
            <a:ext cx="2511069" cy="4746242"/>
          </a:xfrm>
          <a:prstGeom prst="roundRect">
            <a:avLst>
              <a:gd name="adj" fmla="val 4650"/>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27105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up of hands typing on a computer&#10;&#10;Description automatically generated">
            <a:extLst>
              <a:ext uri="{FF2B5EF4-FFF2-40B4-BE49-F238E27FC236}">
                <a16:creationId xmlns:a16="http://schemas.microsoft.com/office/drawing/2014/main" id="{54131829-8428-2378-E051-F17F10FB88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829" b="12862"/>
          <a:stretch/>
        </p:blipFill>
        <p:spPr>
          <a:xfrm>
            <a:off x="0" y="1173258"/>
            <a:ext cx="12192000" cy="5095997"/>
          </a:xfrm>
          <a:prstGeom prst="rect">
            <a:avLst/>
          </a:prstGeom>
        </p:spPr>
      </p:pic>
      <p:sp>
        <p:nvSpPr>
          <p:cNvPr id="18" name="Rectangle 17">
            <a:extLst>
              <a:ext uri="{FF2B5EF4-FFF2-40B4-BE49-F238E27FC236}">
                <a16:creationId xmlns:a16="http://schemas.microsoft.com/office/drawing/2014/main" id="{F210679D-2D91-4BAB-B33E-09CEC8C0FAF6}"/>
              </a:ext>
            </a:extLst>
          </p:cNvPr>
          <p:cNvSpPr/>
          <p:nvPr/>
        </p:nvSpPr>
        <p:spPr>
          <a:xfrm flipH="1">
            <a:off x="0" y="1173258"/>
            <a:ext cx="12192000" cy="5095997"/>
          </a:xfrm>
          <a:prstGeom prst="rect">
            <a:avLst/>
          </a:prstGeom>
          <a:solidFill>
            <a:srgbClr val="003145">
              <a:alpha val="862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a:p>
        </p:txBody>
      </p:sp>
      <p:cxnSp>
        <p:nvCxnSpPr>
          <p:cNvPr id="19" name="Straight Connector 18">
            <a:extLst>
              <a:ext uri="{FF2B5EF4-FFF2-40B4-BE49-F238E27FC236}">
                <a16:creationId xmlns:a16="http://schemas.microsoft.com/office/drawing/2014/main" id="{03ADF28B-87B4-66A9-4D89-DC70A70F5D08}"/>
              </a:ext>
            </a:extLst>
          </p:cNvPr>
          <p:cNvCxnSpPr>
            <a:cxnSpLocks/>
          </p:cNvCxnSpPr>
          <p:nvPr/>
        </p:nvCxnSpPr>
        <p:spPr>
          <a:xfrm>
            <a:off x="535986"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en-US" dirty="0">
                <a:effectLst>
                  <a:outerShdw blurRad="38100" dist="38100" dir="2700000" algn="tl">
                    <a:srgbClr val="000000">
                      <a:alpha val="43137"/>
                    </a:srgbClr>
                  </a:outerShdw>
                </a:effectLst>
              </a:rPr>
              <a:t>RECEIVING THE VERIFICATION CODE</a:t>
            </a:r>
          </a:p>
        </p:txBody>
      </p:sp>
      <p:pic>
        <p:nvPicPr>
          <p:cNvPr id="5" name="Picture 4">
            <a:extLst>
              <a:ext uri="{FF2B5EF4-FFF2-40B4-BE49-F238E27FC236}">
                <a16:creationId xmlns:a16="http://schemas.microsoft.com/office/drawing/2014/main" id="{3A5183E7-5E7A-613E-63F4-EAA2FE09DBF0}"/>
              </a:ext>
            </a:extLst>
          </p:cNvPr>
          <p:cNvPicPr>
            <a:picLocks noChangeAspect="1"/>
          </p:cNvPicPr>
          <p:nvPr/>
        </p:nvPicPr>
        <p:blipFill>
          <a:blip r:embed="rId3"/>
          <a:stretch>
            <a:fillRect/>
          </a:stretch>
        </p:blipFill>
        <p:spPr>
          <a:xfrm>
            <a:off x="3106173" y="2850708"/>
            <a:ext cx="5307189" cy="3227670"/>
          </a:xfrm>
          <a:prstGeom prst="roundRect">
            <a:avLst>
              <a:gd name="adj" fmla="val 2502"/>
            </a:avLst>
          </a:prstGeom>
          <a:effectLst>
            <a:glow rad="63500">
              <a:schemeClr val="accent1">
                <a:satMod val="175000"/>
                <a:alpha val="40000"/>
              </a:schemeClr>
            </a:glow>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15B5599-D8D1-B0BC-AF80-B92AC57419FA}"/>
              </a:ext>
            </a:extLst>
          </p:cNvPr>
          <p:cNvSpPr txBox="1"/>
          <p:nvPr/>
        </p:nvSpPr>
        <p:spPr>
          <a:xfrm>
            <a:off x="3113141" y="1365652"/>
            <a:ext cx="5307189" cy="646331"/>
          </a:xfrm>
          <a:prstGeom prst="rect">
            <a:avLst/>
          </a:prstGeom>
          <a:noFill/>
        </p:spPr>
        <p:txBody>
          <a:bodyPr wrap="square">
            <a:spAutoFit/>
          </a:bodyPr>
          <a:lstStyle/>
          <a:p>
            <a:pPr algn="ctr">
              <a:spcBef>
                <a:spcPts val="600"/>
              </a:spcBef>
            </a:pPr>
            <a:r>
              <a:rPr lang="en-US" sz="1800" b="1" dirty="0">
                <a:solidFill>
                  <a:schemeClr val="bg1"/>
                </a:solidFill>
                <a:effectLst>
                  <a:outerShdw blurRad="38100" dist="38100" dir="2700000" algn="tl">
                    <a:srgbClr val="000000">
                      <a:alpha val="43137"/>
                    </a:srgbClr>
                  </a:outerShdw>
                </a:effectLst>
              </a:rPr>
              <a:t>After sending the code via email or text you will be directed to the page to enter the code</a:t>
            </a:r>
            <a:endParaRPr lang="en-US" sz="2400" b="1" dirty="0">
              <a:solidFill>
                <a:schemeClr val="bg1"/>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3E7F0B3D-59B0-399C-0DCD-1E7EB851609B}"/>
              </a:ext>
            </a:extLst>
          </p:cNvPr>
          <p:cNvPicPr>
            <a:picLocks noChangeAspect="1"/>
          </p:cNvPicPr>
          <p:nvPr/>
        </p:nvPicPr>
        <p:blipFill>
          <a:blip r:embed="rId4"/>
          <a:stretch>
            <a:fillRect/>
          </a:stretch>
        </p:blipFill>
        <p:spPr>
          <a:xfrm>
            <a:off x="479462" y="1350689"/>
            <a:ext cx="2252964" cy="4767900"/>
          </a:xfrm>
          <a:prstGeom prst="roundRect">
            <a:avLst>
              <a:gd name="adj" fmla="val 4491"/>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4737109B-C8BF-E484-6471-EB75391C96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
        <p:nvSpPr>
          <p:cNvPr id="2" name="TextBox 1">
            <a:extLst>
              <a:ext uri="{FF2B5EF4-FFF2-40B4-BE49-F238E27FC236}">
                <a16:creationId xmlns:a16="http://schemas.microsoft.com/office/drawing/2014/main" id="{458EB172-D538-D88A-3317-2AB3D821CFD6}"/>
              </a:ext>
            </a:extLst>
          </p:cNvPr>
          <p:cNvSpPr txBox="1"/>
          <p:nvPr/>
        </p:nvSpPr>
        <p:spPr>
          <a:xfrm>
            <a:off x="3361156" y="2123782"/>
            <a:ext cx="4811157" cy="600164"/>
          </a:xfrm>
          <a:prstGeom prst="rect">
            <a:avLst/>
          </a:prstGeom>
          <a:noFill/>
        </p:spPr>
        <p:txBody>
          <a:bodyPr wrap="square">
            <a:spAutoFit/>
          </a:bodyPr>
          <a:lstStyle/>
          <a:p>
            <a:pPr algn="ctr">
              <a:spcBef>
                <a:spcPts val="600"/>
              </a:spcBef>
            </a:pPr>
            <a:r>
              <a:rPr lang="en-US" sz="1100" b="1" dirty="0">
                <a:solidFill>
                  <a:srgbClr val="72C7E7"/>
                </a:solidFill>
                <a:effectLst>
                  <a:outerShdw blurRad="38100" dist="38100" dir="2700000" algn="tl">
                    <a:srgbClr val="000000">
                      <a:alpha val="43137"/>
                    </a:srgbClr>
                  </a:outerShdw>
                </a:effectLst>
              </a:rPr>
              <a:t>If the verification code isn’t received when using the email option, remember to check the spam/junk folder to ensure it is not being redirected as an unknown sender.</a:t>
            </a:r>
          </a:p>
        </p:txBody>
      </p:sp>
      <p:pic>
        <p:nvPicPr>
          <p:cNvPr id="8" name="Picture 7">
            <a:extLst>
              <a:ext uri="{FF2B5EF4-FFF2-40B4-BE49-F238E27FC236}">
                <a16:creationId xmlns:a16="http://schemas.microsoft.com/office/drawing/2014/main" id="{732E32DE-0BB2-CADF-B905-A65FF0A4023D}"/>
              </a:ext>
            </a:extLst>
          </p:cNvPr>
          <p:cNvPicPr>
            <a:picLocks noChangeAspect="1"/>
          </p:cNvPicPr>
          <p:nvPr/>
        </p:nvPicPr>
        <p:blipFill>
          <a:blip r:embed="rId6"/>
          <a:stretch>
            <a:fillRect/>
          </a:stretch>
        </p:blipFill>
        <p:spPr>
          <a:xfrm>
            <a:off x="8823770" y="1594431"/>
            <a:ext cx="2964790" cy="4280416"/>
          </a:xfrm>
          <a:prstGeom prst="roundRect">
            <a:avLst>
              <a:gd name="adj" fmla="val 5153"/>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382710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4697131"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p>
        </p:txBody>
      </p:sp>
      <p:sp>
        <p:nvSpPr>
          <p:cNvPr id="2" name="Title 1">
            <a:extLst>
              <a:ext uri="{FF2B5EF4-FFF2-40B4-BE49-F238E27FC236}">
                <a16:creationId xmlns:a16="http://schemas.microsoft.com/office/drawing/2014/main" id="{01CE882C-1E57-470B-A0D2-CD01818578B0}"/>
              </a:ext>
            </a:extLst>
          </p:cNvPr>
          <p:cNvSpPr>
            <a:spLocks noGrp="1"/>
          </p:cNvSpPr>
          <p:nvPr>
            <p:ph type="title"/>
          </p:nvPr>
        </p:nvSpPr>
        <p:spPr>
          <a:xfrm>
            <a:off x="183372" y="639849"/>
            <a:ext cx="10515600" cy="461665"/>
          </a:xfrm>
        </p:spPr>
        <p:txBody>
          <a:bodyPr/>
          <a:lstStyle/>
          <a:p>
            <a:r>
              <a:rPr lang="en-AU" dirty="0">
                <a:solidFill>
                  <a:schemeClr val="bg1"/>
                </a:solidFill>
                <a:effectLst>
                  <a:outerShdw blurRad="38100" dist="38100" dir="2700000" algn="tl">
                    <a:srgbClr val="000000">
                      <a:alpha val="43137"/>
                    </a:srgbClr>
                  </a:outerShdw>
                </a:effectLst>
              </a:rPr>
              <a:t>ENTERING AN </a:t>
            </a:r>
            <a:br>
              <a:rPr lang="en-AU" dirty="0">
                <a:solidFill>
                  <a:schemeClr val="bg1"/>
                </a:solidFill>
                <a:effectLst>
                  <a:outerShdw blurRad="38100" dist="38100" dir="2700000" algn="tl">
                    <a:srgbClr val="000000">
                      <a:alpha val="43137"/>
                    </a:srgbClr>
                  </a:outerShdw>
                </a:effectLst>
              </a:rPr>
            </a:br>
            <a:r>
              <a:rPr lang="en-AU" dirty="0">
                <a:solidFill>
                  <a:schemeClr val="bg1"/>
                </a:solidFill>
                <a:effectLst>
                  <a:outerShdw blurRad="38100" dist="38100" dir="2700000" algn="tl">
                    <a:srgbClr val="000000">
                      <a:alpha val="43137"/>
                    </a:srgbClr>
                  </a:outerShdw>
                </a:effectLst>
              </a:rPr>
              <a:t>AUTO LIABILITY LOSS</a:t>
            </a:r>
          </a:p>
        </p:txBody>
      </p:sp>
      <p:sp>
        <p:nvSpPr>
          <p:cNvPr id="5" name="Content Placeholder 4">
            <a:extLst>
              <a:ext uri="{FF2B5EF4-FFF2-40B4-BE49-F238E27FC236}">
                <a16:creationId xmlns:a16="http://schemas.microsoft.com/office/drawing/2014/main" id="{36B7CD2D-F186-60B7-CD9C-E897E7E17CA9}"/>
              </a:ext>
            </a:extLst>
          </p:cNvPr>
          <p:cNvSpPr>
            <a:spLocks noGrp="1"/>
          </p:cNvSpPr>
          <p:nvPr>
            <p:ph idx="1"/>
          </p:nvPr>
        </p:nvSpPr>
        <p:spPr>
          <a:xfrm>
            <a:off x="84663" y="1424369"/>
            <a:ext cx="4505810" cy="2561901"/>
          </a:xfrm>
        </p:spPr>
        <p:txBody>
          <a:bodyPr>
            <a:noAutofit/>
          </a:bodyPr>
          <a:lstStyle/>
          <a:p>
            <a:pPr marL="285750" indent="-285750">
              <a:spcBef>
                <a:spcPts val="800"/>
              </a:spcBef>
              <a:buClr>
                <a:schemeClr val="accent5"/>
              </a:buClr>
              <a:buSzPct val="140000"/>
              <a:buFont typeface="Arial" panose="020B0604020202020204" pitchFamily="34" charset="0"/>
              <a:buChar char="•"/>
            </a:pPr>
            <a:r>
              <a:rPr lang="en-PH" sz="1400" b="1" dirty="0">
                <a:solidFill>
                  <a:schemeClr val="bg1"/>
                </a:solidFill>
                <a:effectLst>
                  <a:outerShdw blurRad="38100" dist="38100" dir="2700000" algn="tl">
                    <a:srgbClr val="000000">
                      <a:alpha val="43137"/>
                    </a:srgbClr>
                  </a:outerShdw>
                </a:effectLst>
              </a:rPr>
              <a:t>Timer</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On the top right corner of the page a timer will count down until the report will time out and rest. </a:t>
            </a:r>
          </a:p>
          <a:p>
            <a:pPr marL="285750" indent="-285750">
              <a:spcBef>
                <a:spcPts val="800"/>
              </a:spcBef>
              <a:buClr>
                <a:schemeClr val="accent5"/>
              </a:buClr>
              <a:buSzPct val="140000"/>
              <a:buFont typeface="Arial" panose="020B0604020202020204" pitchFamily="34" charset="0"/>
              <a:buChar char="•"/>
            </a:pPr>
            <a:r>
              <a:rPr lang="en-PH" sz="1400" b="1" dirty="0">
                <a:solidFill>
                  <a:schemeClr val="bg1"/>
                </a:solidFill>
                <a:effectLst>
                  <a:outerShdw blurRad="38100" dist="38100" dir="2700000" algn="tl">
                    <a:srgbClr val="000000">
                      <a:alpha val="43137"/>
                    </a:srgbClr>
                  </a:outerShdw>
                </a:effectLst>
              </a:rPr>
              <a:t>Required/Mandatory Fields</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Easily identify the required fields by the </a:t>
            </a:r>
            <a:r>
              <a:rPr lang="en-PH" sz="1200" dirty="0">
                <a:solidFill>
                  <a:schemeClr val="accent5"/>
                </a:solidFill>
                <a:effectLst>
                  <a:outerShdw blurRad="38100" dist="38100" dir="2700000" algn="tl">
                    <a:srgbClr val="000000">
                      <a:alpha val="43137"/>
                    </a:srgbClr>
                  </a:outerShdw>
                </a:effectLst>
              </a:rPr>
              <a:t>orange</a:t>
            </a:r>
            <a:r>
              <a:rPr lang="en-PH" sz="1200" dirty="0">
                <a:solidFill>
                  <a:schemeClr val="bg1"/>
                </a:solidFill>
                <a:effectLst>
                  <a:outerShdw blurRad="38100" dist="38100" dir="2700000" algn="tl">
                    <a:srgbClr val="000000">
                      <a:alpha val="43137"/>
                    </a:srgbClr>
                  </a:outerShdw>
                </a:effectLst>
              </a:rPr>
              <a:t> bar on the left of the text box.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You will be unable to submit the loss report until all the required fields have been answered.</a:t>
            </a:r>
          </a:p>
          <a:p>
            <a:pPr algn="ctr">
              <a:spcBef>
                <a:spcPts val="800"/>
              </a:spcBef>
              <a:buClr>
                <a:schemeClr val="accent5"/>
              </a:buClr>
              <a:buSzPct val="140000"/>
            </a:pPr>
            <a:r>
              <a:rPr lang="en-PH" b="1" dirty="0">
                <a:solidFill>
                  <a:srgbClr val="FF9900"/>
                </a:solidFill>
                <a:effectLst>
                  <a:outerShdw blurRad="38100" dist="38100" dir="2700000" algn="tl">
                    <a:srgbClr val="000000">
                      <a:alpha val="43137"/>
                    </a:srgbClr>
                  </a:outerShdw>
                </a:effectLst>
              </a:rPr>
              <a:t>Required information to have on hand before reporting the loss:</a:t>
            </a:r>
          </a:p>
          <a:p>
            <a:pPr algn="ctr">
              <a:spcBef>
                <a:spcPts val="800"/>
              </a:spcBef>
              <a:buClr>
                <a:schemeClr val="accent5"/>
              </a:buClr>
              <a:buSzPct val="140000"/>
            </a:pPr>
            <a:r>
              <a:rPr lang="en-PH" sz="1100" b="1" dirty="0">
                <a:solidFill>
                  <a:srgbClr val="FF9900"/>
                </a:solidFill>
                <a:effectLst>
                  <a:outerShdw blurRad="38100" dist="38100" dir="2700000" algn="tl">
                    <a:srgbClr val="000000">
                      <a:alpha val="43137"/>
                    </a:srgbClr>
                  </a:outerShdw>
                </a:effectLst>
              </a:rPr>
              <a:t>*Please note: Insured Driver will be State of Nebraska Employee</a:t>
            </a:r>
          </a:p>
        </p:txBody>
      </p:sp>
      <p:cxnSp>
        <p:nvCxnSpPr>
          <p:cNvPr id="19" name="Straight Connector 18">
            <a:extLst>
              <a:ext uri="{FF2B5EF4-FFF2-40B4-BE49-F238E27FC236}">
                <a16:creationId xmlns:a16="http://schemas.microsoft.com/office/drawing/2014/main" id="{03ADF28B-87B4-66A9-4D89-DC70A70F5D08}"/>
              </a:ext>
            </a:extLst>
          </p:cNvPr>
          <p:cNvCxnSpPr>
            <a:cxnSpLocks/>
          </p:cNvCxnSpPr>
          <p:nvPr/>
        </p:nvCxnSpPr>
        <p:spPr>
          <a:xfrm>
            <a:off x="183372"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450DC3D-5025-6F38-2FC6-E9DA72DBA6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419" y="6382170"/>
            <a:ext cx="1839781" cy="152975"/>
          </a:xfrm>
          <a:prstGeom prst="rect">
            <a:avLst/>
          </a:prstGeom>
        </p:spPr>
      </p:pic>
      <p:sp>
        <p:nvSpPr>
          <p:cNvPr id="3" name="Content Placeholder 4">
            <a:extLst>
              <a:ext uri="{FF2B5EF4-FFF2-40B4-BE49-F238E27FC236}">
                <a16:creationId xmlns:a16="http://schemas.microsoft.com/office/drawing/2014/main" id="{67F87D90-1CF1-3545-54F8-6FD841B78C5A}"/>
              </a:ext>
            </a:extLst>
          </p:cNvPr>
          <p:cNvSpPr txBox="1">
            <a:spLocks/>
          </p:cNvSpPr>
          <p:nvPr/>
        </p:nvSpPr>
        <p:spPr>
          <a:xfrm>
            <a:off x="84663" y="4473392"/>
            <a:ext cx="5281266" cy="1897488"/>
          </a:xfrm>
          <a:prstGeom prst="rect">
            <a:avLst/>
          </a:prstGeom>
        </p:spPr>
        <p:txBody>
          <a:bodyPr vert="horz" lIns="0" tIns="0" rIns="0" bIns="0" numCol="2" rtlCol="0" anchor="t" anchorCtr="0">
            <a:noAutofit/>
          </a:bodyPr>
          <a:lstStyle>
            <a:lvl1pPr marL="0" indent="0" algn="l" rtl="0" eaLnBrk="1" fontAlgn="base" hangingPunct="1">
              <a:lnSpc>
                <a:spcPct val="100000"/>
              </a:lnSpc>
              <a:spcBef>
                <a:spcPts val="0"/>
              </a:spcBef>
              <a:spcAft>
                <a:spcPct val="0"/>
              </a:spcAft>
              <a:buFont typeface="Century Gothic" panose="020B0604020202020204" pitchFamily="34" charset="0"/>
              <a:buNone/>
              <a:defRPr sz="1600" b="0" kern="1200">
                <a:solidFill>
                  <a:schemeClr val="accent3"/>
                </a:solidFill>
                <a:latin typeface="+mn-lt"/>
                <a:ea typeface="MS PGothic" panose="020B0600070205080204" pitchFamily="34" charset="-128"/>
                <a:cs typeface="ＭＳ Ｐゴシック" charset="0"/>
              </a:defRPr>
            </a:lvl1pPr>
            <a:lvl2pPr marL="457189"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2pPr>
            <a:lvl3pPr marL="914377"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3pPr>
            <a:lvl4pPr marL="1371566" indent="0" algn="l" rtl="0" eaLnBrk="1" fontAlgn="base" hangingPunct="1">
              <a:lnSpc>
                <a:spcPct val="100000"/>
              </a:lnSpc>
              <a:spcBef>
                <a:spcPts val="0"/>
              </a:spcBef>
              <a:spcAft>
                <a:spcPct val="0"/>
              </a:spcAft>
              <a:buFont typeface="Century Gothic" panose="020B0604020202020204" pitchFamily="34" charset="0"/>
              <a:buNone/>
              <a:defRPr sz="1600" kern="1200">
                <a:solidFill>
                  <a:schemeClr val="accent3"/>
                </a:solidFill>
                <a:latin typeface="+mn-lt"/>
                <a:ea typeface="MS PGothic" panose="020B0600070205080204" pitchFamily="34" charset="-128"/>
                <a:cs typeface="+mn-cs"/>
              </a:defRPr>
            </a:lvl4pPr>
            <a:lvl5pPr marL="1828754" indent="0" algn="l" rtl="0" eaLnBrk="1" fontAlgn="base" hangingPunct="1">
              <a:lnSpc>
                <a:spcPct val="100000"/>
              </a:lnSpc>
              <a:spcBef>
                <a:spcPts val="0"/>
              </a:spcBef>
              <a:spcAft>
                <a:spcPct val="0"/>
              </a:spcAft>
              <a:buFont typeface="Century Gothic" panose="020B0604020202020204" pitchFamily="34" charset="0"/>
              <a:buNone/>
              <a:defRPr sz="1400" kern="1200">
                <a:solidFill>
                  <a:schemeClr val="accent3"/>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Century Gothic" panose="020B0604020202020204" pitchFamily="34" charset="0"/>
              <a:buChar char="•"/>
              <a:defRPr sz="1800" kern="1200">
                <a:solidFill>
                  <a:schemeClr val="tx1"/>
                </a:solidFill>
                <a:latin typeface="+mn-lt"/>
                <a:ea typeface="+mn-ea"/>
                <a:cs typeface="+mn-cs"/>
              </a:defRPr>
            </a:lvl9pPr>
          </a:lstStyle>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Name</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Phone #</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or Troop Contact Name</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Agency or Troop Contact Phone #</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Date of Loss</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Loss Description</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accent5"/>
                </a:solidFill>
                <a:effectLst>
                  <a:outerShdw blurRad="38100" dist="38100" dir="2700000" algn="tl">
                    <a:srgbClr val="000000">
                      <a:alpha val="43137"/>
                    </a:srgbClr>
                  </a:outerShdw>
                </a:effectLst>
              </a:rPr>
              <a:t>*</a:t>
            </a:r>
            <a:r>
              <a:rPr lang="en-PH" sz="1050" dirty="0">
                <a:solidFill>
                  <a:schemeClr val="bg1"/>
                </a:solidFill>
                <a:effectLst>
                  <a:outerShdw blurRad="38100" dist="38100" dir="2700000" algn="tl">
                    <a:srgbClr val="000000">
                      <a:alpha val="43137"/>
                    </a:srgbClr>
                  </a:outerShdw>
                </a:effectLst>
              </a:rPr>
              <a:t>Insured Driver First Name       </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accent5"/>
                </a:solidFill>
                <a:effectLst>
                  <a:outerShdw blurRad="38100" dist="38100" dir="2700000" algn="tl">
                    <a:srgbClr val="000000">
                      <a:alpha val="43137"/>
                    </a:srgbClr>
                  </a:outerShdw>
                </a:effectLst>
              </a:rPr>
              <a:t>*</a:t>
            </a:r>
            <a:r>
              <a:rPr lang="en-PH" sz="1050" dirty="0">
                <a:solidFill>
                  <a:schemeClr val="bg1"/>
                </a:solidFill>
                <a:effectLst>
                  <a:outerShdw blurRad="38100" dist="38100" dir="2700000" algn="tl">
                    <a:srgbClr val="000000">
                      <a:alpha val="43137"/>
                    </a:srgbClr>
                  </a:outerShdw>
                </a:effectLst>
              </a:rPr>
              <a:t>Insured Driver Last Name</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Insured Vehicle Year</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Insured Vehicle Make</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Full Vehicle VIN Number</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Preparer Name</a:t>
            </a:r>
          </a:p>
          <a:p>
            <a:pPr marL="285750" indent="-285750" defTabSz="914400">
              <a:spcBef>
                <a:spcPts val="800"/>
              </a:spcBef>
              <a:buClr>
                <a:schemeClr val="accent5"/>
              </a:buClr>
              <a:buSzPct val="140000"/>
              <a:buFont typeface="Arial" panose="020B0604020202020204" pitchFamily="34" charset="0"/>
              <a:buChar char="•"/>
            </a:pPr>
            <a:r>
              <a:rPr lang="en-PH" sz="1050" dirty="0">
                <a:solidFill>
                  <a:schemeClr val="bg1"/>
                </a:solidFill>
                <a:effectLst>
                  <a:outerShdw blurRad="38100" dist="38100" dir="2700000" algn="tl">
                    <a:srgbClr val="000000">
                      <a:alpha val="43137"/>
                    </a:srgbClr>
                  </a:outerShdw>
                </a:effectLst>
              </a:rPr>
              <a:t>Preparer Phone</a:t>
            </a:r>
          </a:p>
        </p:txBody>
      </p:sp>
      <p:pic>
        <p:nvPicPr>
          <p:cNvPr id="11" name="Picture 10">
            <a:extLst>
              <a:ext uri="{FF2B5EF4-FFF2-40B4-BE49-F238E27FC236}">
                <a16:creationId xmlns:a16="http://schemas.microsoft.com/office/drawing/2014/main" id="{CD09DFE6-A03B-48B9-5155-61847BFA6791}"/>
              </a:ext>
            </a:extLst>
          </p:cNvPr>
          <p:cNvPicPr>
            <a:picLocks noChangeAspect="1"/>
          </p:cNvPicPr>
          <p:nvPr/>
        </p:nvPicPr>
        <p:blipFill>
          <a:blip r:embed="rId4"/>
          <a:stretch>
            <a:fillRect/>
          </a:stretch>
        </p:blipFill>
        <p:spPr>
          <a:xfrm>
            <a:off x="4828974" y="113464"/>
            <a:ext cx="2328771" cy="6619746"/>
          </a:xfrm>
          <a:prstGeom prst="roundRect">
            <a:avLst>
              <a:gd name="adj" fmla="val 4372"/>
            </a:avLst>
          </a:prstGeom>
          <a:effectLst>
            <a:glow rad="63500">
              <a:schemeClr val="accent1">
                <a:satMod val="175000"/>
                <a:alpha val="40000"/>
              </a:schemeClr>
            </a:glow>
            <a:outerShdw blurRad="63500" sx="102000" sy="102000" algn="ctr" rotWithShape="0">
              <a:prstClr val="black">
                <a:alpha val="40000"/>
              </a:prstClr>
            </a:outerShdw>
          </a:effectLst>
        </p:spPr>
      </p:pic>
      <p:cxnSp>
        <p:nvCxnSpPr>
          <p:cNvPr id="6" name="Straight Arrow Connector 5">
            <a:extLst>
              <a:ext uri="{FF2B5EF4-FFF2-40B4-BE49-F238E27FC236}">
                <a16:creationId xmlns:a16="http://schemas.microsoft.com/office/drawing/2014/main" id="{4BC32B13-F0F1-EF99-BD9C-FA22F804E09F}"/>
              </a:ext>
            </a:extLst>
          </p:cNvPr>
          <p:cNvCxnSpPr>
            <a:cxnSpLocks/>
          </p:cNvCxnSpPr>
          <p:nvPr/>
        </p:nvCxnSpPr>
        <p:spPr>
          <a:xfrm flipV="1">
            <a:off x="884157" y="572655"/>
            <a:ext cx="5861074" cy="978003"/>
          </a:xfrm>
          <a:prstGeom prst="straightConnector1">
            <a:avLst/>
          </a:prstGeom>
          <a:ln w="57150">
            <a:solidFill>
              <a:schemeClr val="accent5"/>
            </a:solidFill>
            <a:tailEnd type="triangle"/>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2398A60-3CE4-083A-8CE0-6D018B657DFA}"/>
              </a:ext>
            </a:extLst>
          </p:cNvPr>
          <p:cNvCxnSpPr>
            <a:cxnSpLocks/>
          </p:cNvCxnSpPr>
          <p:nvPr/>
        </p:nvCxnSpPr>
        <p:spPr>
          <a:xfrm flipV="1">
            <a:off x="2753956" y="2190507"/>
            <a:ext cx="2106497" cy="133666"/>
          </a:xfrm>
          <a:prstGeom prst="straightConnector1">
            <a:avLst/>
          </a:prstGeom>
          <a:ln w="57150">
            <a:solidFill>
              <a:schemeClr val="accent5"/>
            </a:solidFill>
            <a:tailEnd type="triangle"/>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B29B11A-EABF-609E-2496-11FC5CB561D9}"/>
              </a:ext>
            </a:extLst>
          </p:cNvPr>
          <p:cNvPicPr>
            <a:picLocks noChangeAspect="1"/>
          </p:cNvPicPr>
          <p:nvPr/>
        </p:nvPicPr>
        <p:blipFill>
          <a:blip r:embed="rId5"/>
          <a:srcRect t="1" b="1"/>
          <a:stretch>
            <a:fillRect/>
          </a:stretch>
        </p:blipFill>
        <p:spPr>
          <a:xfrm>
            <a:off x="7291170" y="104755"/>
            <a:ext cx="2285415" cy="6658129"/>
          </a:xfrm>
          <a:prstGeom prst="roundRect">
            <a:avLst>
              <a:gd name="adj" fmla="val 4896"/>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21011E25-27F2-640C-33FC-47D7B3746A78}"/>
              </a:ext>
            </a:extLst>
          </p:cNvPr>
          <p:cNvPicPr>
            <a:picLocks noChangeAspect="1"/>
          </p:cNvPicPr>
          <p:nvPr/>
        </p:nvPicPr>
        <p:blipFill>
          <a:blip r:embed="rId6"/>
          <a:srcRect t="43502"/>
          <a:stretch>
            <a:fillRect/>
          </a:stretch>
        </p:blipFill>
        <p:spPr>
          <a:xfrm>
            <a:off x="10119360" y="6609033"/>
            <a:ext cx="1740350" cy="242110"/>
          </a:xfrm>
          <a:prstGeom prst="rect">
            <a:avLst/>
          </a:prstGeom>
        </p:spPr>
      </p:pic>
      <p:pic>
        <p:nvPicPr>
          <p:cNvPr id="20" name="Picture 19">
            <a:extLst>
              <a:ext uri="{FF2B5EF4-FFF2-40B4-BE49-F238E27FC236}">
                <a16:creationId xmlns:a16="http://schemas.microsoft.com/office/drawing/2014/main" id="{E890F159-CC47-2453-144E-886B65119A1F}"/>
              </a:ext>
            </a:extLst>
          </p:cNvPr>
          <p:cNvPicPr>
            <a:picLocks noChangeAspect="1"/>
          </p:cNvPicPr>
          <p:nvPr/>
        </p:nvPicPr>
        <p:blipFill>
          <a:blip r:embed="rId7"/>
          <a:srcRect b="6394"/>
          <a:stretch>
            <a:fillRect/>
          </a:stretch>
        </p:blipFill>
        <p:spPr>
          <a:xfrm>
            <a:off x="9701381" y="113465"/>
            <a:ext cx="2356843" cy="6421680"/>
          </a:xfrm>
          <a:prstGeom prst="roundRect">
            <a:avLst>
              <a:gd name="adj" fmla="val 6082"/>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281518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F8EC-BD39-7927-09C1-A20638190D79}"/>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CA8C027E-BE05-63A2-FB77-BBC16EA50657}"/>
              </a:ext>
            </a:extLst>
          </p:cNvPr>
          <p:cNvSpPr/>
          <p:nvPr/>
        </p:nvSpPr>
        <p:spPr>
          <a:xfrm>
            <a:off x="3" y="0"/>
            <a:ext cx="3204752"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1797331D-1223-6B47-A011-3B2F25F28C45}"/>
              </a:ext>
            </a:extLst>
          </p:cNvPr>
          <p:cNvSpPr>
            <a:spLocks noGrp="1"/>
          </p:cNvSpPr>
          <p:nvPr>
            <p:ph type="title"/>
          </p:nvPr>
        </p:nvSpPr>
        <p:spPr>
          <a:xfrm>
            <a:off x="183372" y="1093322"/>
            <a:ext cx="3531378" cy="461665"/>
          </a:xfrm>
        </p:spPr>
        <p:txBody>
          <a:bodyPr/>
          <a:lstStyle/>
          <a:p>
            <a:r>
              <a:rPr lang="en-AU" dirty="0">
                <a:solidFill>
                  <a:schemeClr val="bg1"/>
                </a:solidFill>
                <a:effectLst>
                  <a:outerShdw blurRad="38100" dist="38100" dir="2700000" algn="tl">
                    <a:srgbClr val="000000">
                      <a:alpha val="43137"/>
                    </a:srgbClr>
                  </a:outerShdw>
                </a:effectLst>
              </a:rPr>
              <a:t>ENTERING AN </a:t>
            </a:r>
            <a:br>
              <a:rPr lang="en-AU" dirty="0">
                <a:solidFill>
                  <a:schemeClr val="bg1"/>
                </a:solidFill>
                <a:effectLst>
                  <a:outerShdw blurRad="38100" dist="38100" dir="2700000" algn="tl">
                    <a:srgbClr val="000000">
                      <a:alpha val="43137"/>
                    </a:srgbClr>
                  </a:outerShdw>
                </a:effectLst>
              </a:rPr>
            </a:br>
            <a:r>
              <a:rPr lang="en-AU" dirty="0">
                <a:solidFill>
                  <a:schemeClr val="bg1"/>
                </a:solidFill>
                <a:effectLst>
                  <a:outerShdw blurRad="38100" dist="38100" dir="2700000" algn="tl">
                    <a:srgbClr val="000000">
                      <a:alpha val="43137"/>
                    </a:srgbClr>
                  </a:outerShdw>
                </a:effectLst>
              </a:rPr>
              <a:t>AUTO LIABILITY LOSS</a:t>
            </a:r>
          </a:p>
        </p:txBody>
      </p:sp>
      <p:sp>
        <p:nvSpPr>
          <p:cNvPr id="5" name="Content Placeholder 4">
            <a:extLst>
              <a:ext uri="{FF2B5EF4-FFF2-40B4-BE49-F238E27FC236}">
                <a16:creationId xmlns:a16="http://schemas.microsoft.com/office/drawing/2014/main" id="{02148AEC-473A-E684-ECED-EDE3BF174965}"/>
              </a:ext>
            </a:extLst>
          </p:cNvPr>
          <p:cNvSpPr>
            <a:spLocks noGrp="1"/>
          </p:cNvSpPr>
          <p:nvPr>
            <p:ph idx="1"/>
          </p:nvPr>
        </p:nvSpPr>
        <p:spPr>
          <a:xfrm>
            <a:off x="183372" y="1877842"/>
            <a:ext cx="2729650" cy="2641422"/>
          </a:xfrm>
        </p:spPr>
        <p:txBody>
          <a:bodyPr>
            <a:noAutofit/>
          </a:bodyPr>
          <a:lstStyle/>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Calendar Feature</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Click on the calendar icon for the quick click calendar pop up</a:t>
            </a:r>
          </a:p>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Drop Down Feature</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Click on the arrow to open the dropdown list.</a:t>
            </a:r>
          </a:p>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The Additional Comments Field</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Information entered in this field will not be entered on the FROI. And can contain</a:t>
            </a:r>
          </a:p>
          <a:p>
            <a:pPr marL="285750" indent="-285750">
              <a:spcBef>
                <a:spcPts val="800"/>
              </a:spcBef>
              <a:buClr>
                <a:schemeClr val="accent5"/>
              </a:buClr>
              <a:buSzPct val="140000"/>
              <a:buFont typeface="Arial" panose="020B0604020202020204" pitchFamily="34" charset="0"/>
              <a:buChar char="•"/>
            </a:pPr>
            <a:r>
              <a:rPr lang="en-PH" sz="1200" b="1" dirty="0">
                <a:solidFill>
                  <a:schemeClr val="bg1"/>
                </a:solidFill>
                <a:effectLst>
                  <a:outerShdw blurRad="38100" dist="38100" dir="2700000" algn="tl">
                    <a:srgbClr val="000000">
                      <a:alpha val="43137"/>
                    </a:srgbClr>
                  </a:outerShdw>
                </a:effectLst>
              </a:rPr>
              <a:t>Submit the loss </a:t>
            </a:r>
          </a:p>
          <a:p>
            <a:pPr marL="742939" lvl="1" indent="-285750">
              <a:spcBef>
                <a:spcPts val="800"/>
              </a:spcBef>
              <a:buClr>
                <a:schemeClr val="accent5"/>
              </a:buClr>
              <a:buSzPct val="140000"/>
              <a:buFont typeface="Arial" panose="020B0604020202020204" pitchFamily="34" charset="0"/>
              <a:buChar char="•"/>
            </a:pPr>
            <a:r>
              <a:rPr lang="en-PH" sz="1200" dirty="0">
                <a:solidFill>
                  <a:schemeClr val="bg1"/>
                </a:solidFill>
                <a:effectLst>
                  <a:outerShdw blurRad="38100" dist="38100" dir="2700000" algn="tl">
                    <a:srgbClr val="000000">
                      <a:alpha val="43137"/>
                    </a:srgbClr>
                  </a:outerShdw>
                </a:effectLst>
              </a:rPr>
              <a:t>Once the loss report has been submitted a </a:t>
            </a:r>
            <a:r>
              <a:rPr lang="en-PH" sz="1200" b="1" dirty="0">
                <a:solidFill>
                  <a:schemeClr val="accent5"/>
                </a:solidFill>
                <a:effectLst>
                  <a:outerShdw blurRad="38100" dist="38100" dir="2700000" algn="tl">
                    <a:srgbClr val="000000">
                      <a:alpha val="43137"/>
                    </a:srgbClr>
                  </a:outerShdw>
                </a:effectLst>
              </a:rPr>
              <a:t>Loss Reference Number </a:t>
            </a:r>
            <a:r>
              <a:rPr lang="en-PH" sz="1200" dirty="0">
                <a:solidFill>
                  <a:schemeClr val="bg1"/>
                </a:solidFill>
                <a:effectLst>
                  <a:outerShdw blurRad="38100" dist="38100" dir="2700000" algn="tl">
                    <a:srgbClr val="000000">
                      <a:alpha val="43137"/>
                    </a:srgbClr>
                  </a:outerShdw>
                </a:effectLst>
              </a:rPr>
              <a:t>will be provided</a:t>
            </a:r>
          </a:p>
        </p:txBody>
      </p:sp>
      <p:cxnSp>
        <p:nvCxnSpPr>
          <p:cNvPr id="19" name="Straight Connector 18">
            <a:extLst>
              <a:ext uri="{FF2B5EF4-FFF2-40B4-BE49-F238E27FC236}">
                <a16:creationId xmlns:a16="http://schemas.microsoft.com/office/drawing/2014/main" id="{06C610F8-2493-C5BB-2645-B3182C4057AA}"/>
              </a:ext>
            </a:extLst>
          </p:cNvPr>
          <p:cNvCxnSpPr>
            <a:cxnSpLocks/>
          </p:cNvCxnSpPr>
          <p:nvPr/>
        </p:nvCxnSpPr>
        <p:spPr>
          <a:xfrm>
            <a:off x="183372" y="1659012"/>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E9703D9-DE41-EA3D-A62F-8BE7293203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419" y="6382170"/>
            <a:ext cx="1839781" cy="152975"/>
          </a:xfrm>
          <a:prstGeom prst="rect">
            <a:avLst/>
          </a:prstGeom>
        </p:spPr>
      </p:pic>
      <p:pic>
        <p:nvPicPr>
          <p:cNvPr id="3" name="Picture 2">
            <a:extLst>
              <a:ext uri="{FF2B5EF4-FFF2-40B4-BE49-F238E27FC236}">
                <a16:creationId xmlns:a16="http://schemas.microsoft.com/office/drawing/2014/main" id="{9349B280-020D-5015-B295-AD3FCFBCB5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pic>
        <p:nvPicPr>
          <p:cNvPr id="10" name="Picture 9">
            <a:extLst>
              <a:ext uri="{FF2B5EF4-FFF2-40B4-BE49-F238E27FC236}">
                <a16:creationId xmlns:a16="http://schemas.microsoft.com/office/drawing/2014/main" id="{BBBAEF86-658A-4614-7BBC-A19EE50D5263}"/>
              </a:ext>
            </a:extLst>
          </p:cNvPr>
          <p:cNvPicPr>
            <a:picLocks noChangeAspect="1"/>
          </p:cNvPicPr>
          <p:nvPr/>
        </p:nvPicPr>
        <p:blipFill>
          <a:blip r:embed="rId5"/>
          <a:stretch>
            <a:fillRect/>
          </a:stretch>
        </p:blipFill>
        <p:spPr>
          <a:xfrm>
            <a:off x="3388124" y="478360"/>
            <a:ext cx="2448748" cy="3013845"/>
          </a:xfrm>
          <a:prstGeom prst="roundRect">
            <a:avLst>
              <a:gd name="adj" fmla="val 2944"/>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1918A2A4-4F6F-AB41-1F07-F7F718D22492}"/>
              </a:ext>
            </a:extLst>
          </p:cNvPr>
          <p:cNvPicPr>
            <a:picLocks noChangeAspect="1"/>
          </p:cNvPicPr>
          <p:nvPr/>
        </p:nvPicPr>
        <p:blipFill>
          <a:blip r:embed="rId6"/>
          <a:stretch>
            <a:fillRect/>
          </a:stretch>
        </p:blipFill>
        <p:spPr>
          <a:xfrm>
            <a:off x="3379929" y="3838182"/>
            <a:ext cx="2465137" cy="2541458"/>
          </a:xfrm>
          <a:prstGeom prst="roundRect">
            <a:avLst>
              <a:gd name="adj" fmla="val 2859"/>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84DAD222-960C-31D3-DC88-5D9513E58D66}"/>
              </a:ext>
            </a:extLst>
          </p:cNvPr>
          <p:cNvPicPr>
            <a:picLocks noChangeAspect="1"/>
          </p:cNvPicPr>
          <p:nvPr/>
        </p:nvPicPr>
        <p:blipFill>
          <a:blip r:embed="rId7"/>
          <a:stretch>
            <a:fillRect/>
          </a:stretch>
        </p:blipFill>
        <p:spPr>
          <a:xfrm>
            <a:off x="6033459" y="188133"/>
            <a:ext cx="2721658" cy="6481734"/>
          </a:xfrm>
          <a:prstGeom prst="roundRect">
            <a:avLst>
              <a:gd name="adj" fmla="val 2875"/>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64AA34F9-72D0-CAD4-344E-FA2E301F84C6}"/>
              </a:ext>
            </a:extLst>
          </p:cNvPr>
          <p:cNvPicPr>
            <a:picLocks noChangeAspect="1"/>
          </p:cNvPicPr>
          <p:nvPr/>
        </p:nvPicPr>
        <p:blipFill>
          <a:blip r:embed="rId8"/>
          <a:stretch>
            <a:fillRect/>
          </a:stretch>
        </p:blipFill>
        <p:spPr>
          <a:xfrm>
            <a:off x="8922097" y="1412898"/>
            <a:ext cx="3086531" cy="3810532"/>
          </a:xfrm>
          <a:prstGeom prst="roundRect">
            <a:avLst>
              <a:gd name="adj" fmla="val 2902"/>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371564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88FF-D05B-51A5-F977-C8E62E344746}"/>
            </a:ext>
          </a:extLst>
        </p:cNvPr>
        <p:cNvGrpSpPr/>
        <p:nvPr/>
      </p:nvGrpSpPr>
      <p:grpSpPr>
        <a:xfrm>
          <a:off x="0" y="0"/>
          <a:ext cx="0" cy="0"/>
          <a:chOff x="0" y="0"/>
          <a:chExt cx="0" cy="0"/>
        </a:xfrm>
      </p:grpSpPr>
      <p:pic>
        <p:nvPicPr>
          <p:cNvPr id="21" name="Picture 20" descr="A close-up of hands typing on a computer&#10;&#10;Description automatically generated">
            <a:extLst>
              <a:ext uri="{FF2B5EF4-FFF2-40B4-BE49-F238E27FC236}">
                <a16:creationId xmlns:a16="http://schemas.microsoft.com/office/drawing/2014/main" id="{A7E1AABE-48FC-27B9-38E2-1E1E4D1B7C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829" b="12862"/>
          <a:stretch/>
        </p:blipFill>
        <p:spPr>
          <a:xfrm>
            <a:off x="0" y="1173258"/>
            <a:ext cx="12192000" cy="5095997"/>
          </a:xfrm>
          <a:prstGeom prst="rect">
            <a:avLst/>
          </a:prstGeom>
        </p:spPr>
      </p:pic>
      <p:sp>
        <p:nvSpPr>
          <p:cNvPr id="25" name="Rectangle 24">
            <a:extLst>
              <a:ext uri="{FF2B5EF4-FFF2-40B4-BE49-F238E27FC236}">
                <a16:creationId xmlns:a16="http://schemas.microsoft.com/office/drawing/2014/main" id="{8261450B-A53E-605A-174D-66AFB89CF816}"/>
              </a:ext>
            </a:extLst>
          </p:cNvPr>
          <p:cNvSpPr/>
          <p:nvPr/>
        </p:nvSpPr>
        <p:spPr>
          <a:xfrm flipH="1">
            <a:off x="10273" y="1173258"/>
            <a:ext cx="12192000" cy="5095997"/>
          </a:xfrm>
          <a:prstGeom prst="rect">
            <a:avLst/>
          </a:prstGeom>
          <a:solidFill>
            <a:srgbClr val="003145">
              <a:alpha val="862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dirty="0"/>
          </a:p>
        </p:txBody>
      </p:sp>
      <p:cxnSp>
        <p:nvCxnSpPr>
          <p:cNvPr id="22" name="Straight Connector 21">
            <a:extLst>
              <a:ext uri="{FF2B5EF4-FFF2-40B4-BE49-F238E27FC236}">
                <a16:creationId xmlns:a16="http://schemas.microsoft.com/office/drawing/2014/main" id="{6673AA43-333B-4E9C-ED78-DA4F8798A07C}"/>
              </a:ext>
            </a:extLst>
          </p:cNvPr>
          <p:cNvCxnSpPr>
            <a:cxnSpLocks/>
          </p:cNvCxnSpPr>
          <p:nvPr/>
        </p:nvCxnSpPr>
        <p:spPr>
          <a:xfrm>
            <a:off x="535986"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0E10ADF9-22E5-89CF-D7AA-C3C5B3913421}"/>
              </a:ext>
            </a:extLst>
          </p:cNvPr>
          <p:cNvSpPr>
            <a:spLocks noGrp="1"/>
          </p:cNvSpPr>
          <p:nvPr>
            <p:ph type="title"/>
          </p:nvPr>
        </p:nvSpPr>
        <p:spPr>
          <a:xfrm>
            <a:off x="534984" y="643256"/>
            <a:ext cx="10392096" cy="461665"/>
          </a:xfrm>
        </p:spPr>
        <p:txBody>
          <a:bodyPr/>
          <a:lstStyle/>
          <a:p>
            <a:r>
              <a:rPr lang="en-US" dirty="0">
                <a:effectLst>
                  <a:outerShdw blurRad="38100" dist="38100" dir="2700000" algn="tl">
                    <a:srgbClr val="000000">
                      <a:alpha val="43137"/>
                    </a:srgbClr>
                  </a:outerShdw>
                </a:effectLst>
              </a:rPr>
              <a:t>STARTING A GENERAL LIABILITY EXPEDITED LOSS REPORT</a:t>
            </a:r>
          </a:p>
        </p:txBody>
      </p:sp>
      <p:sp>
        <p:nvSpPr>
          <p:cNvPr id="11" name="TextBox 10">
            <a:extLst>
              <a:ext uri="{FF2B5EF4-FFF2-40B4-BE49-F238E27FC236}">
                <a16:creationId xmlns:a16="http://schemas.microsoft.com/office/drawing/2014/main" id="{DCD31020-BEB4-B5D6-D55A-DF5748F722A1}"/>
              </a:ext>
            </a:extLst>
          </p:cNvPr>
          <p:cNvSpPr txBox="1"/>
          <p:nvPr/>
        </p:nvSpPr>
        <p:spPr>
          <a:xfrm>
            <a:off x="219848" y="1300115"/>
            <a:ext cx="6427840" cy="800219"/>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GENERAL LIABILITY </a:t>
            </a:r>
            <a:r>
              <a:rPr lang="en-US" sz="1800" b="1" dirty="0">
                <a:solidFill>
                  <a:schemeClr val="accent5"/>
                </a:solidFill>
                <a:effectLst>
                  <a:outerShdw blurRad="38100" dist="38100" dir="2700000" algn="tl">
                    <a:srgbClr val="000000">
                      <a:alpha val="43137"/>
                    </a:srgbClr>
                  </a:outerShdw>
                </a:effectLst>
              </a:rPr>
              <a:t>https://expedited.gbgofirstconnect.com/DASNELiability</a:t>
            </a:r>
            <a:endParaRPr lang="en-US" sz="3600" b="1" dirty="0">
              <a:solidFill>
                <a:schemeClr val="accent5"/>
              </a:solidFill>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3E14577E-126D-369E-067B-DB1B3828EA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
        <p:nvSpPr>
          <p:cNvPr id="2" name="TextBox 1">
            <a:extLst>
              <a:ext uri="{FF2B5EF4-FFF2-40B4-BE49-F238E27FC236}">
                <a16:creationId xmlns:a16="http://schemas.microsoft.com/office/drawing/2014/main" id="{1C8B16C0-56CD-BAD0-E4AE-338966CD5B07}"/>
              </a:ext>
            </a:extLst>
          </p:cNvPr>
          <p:cNvSpPr txBox="1"/>
          <p:nvPr/>
        </p:nvSpPr>
        <p:spPr>
          <a:xfrm>
            <a:off x="1523442" y="2088404"/>
            <a:ext cx="3513761" cy="1323439"/>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Enter the website above to report an Auto Loss</a:t>
            </a:r>
          </a:p>
          <a:p>
            <a:pPr algn="ctr"/>
            <a:r>
              <a:rPr lang="en-US" sz="2000" b="1" dirty="0">
                <a:solidFill>
                  <a:schemeClr val="bg1"/>
                </a:solidFill>
                <a:effectLst>
                  <a:outerShdw blurRad="38100" dist="38100" dir="2700000" algn="tl">
                    <a:srgbClr val="000000">
                      <a:alpha val="43137"/>
                    </a:srgbClr>
                  </a:outerShdw>
                </a:effectLst>
              </a:rPr>
              <a:t>OR</a:t>
            </a:r>
          </a:p>
          <a:p>
            <a:pPr algn="ctr"/>
            <a:r>
              <a:rPr lang="en-US" sz="2000" b="1" dirty="0">
                <a:solidFill>
                  <a:schemeClr val="bg1"/>
                </a:solidFill>
                <a:effectLst>
                  <a:outerShdw blurRad="38100" dist="38100" dir="2700000" algn="tl">
                    <a:srgbClr val="000000">
                      <a:alpha val="43137"/>
                    </a:srgbClr>
                  </a:outerShdw>
                </a:effectLst>
              </a:rPr>
              <a:t>Scan the QR Code</a:t>
            </a:r>
            <a:endParaRPr lang="en-US" sz="16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5FB5124-80A6-F49F-12C9-A8C12B3BB092}"/>
              </a:ext>
            </a:extLst>
          </p:cNvPr>
          <p:cNvSpPr txBox="1"/>
          <p:nvPr/>
        </p:nvSpPr>
        <p:spPr>
          <a:xfrm>
            <a:off x="9436670" y="2905648"/>
            <a:ext cx="2591096" cy="1631216"/>
          </a:xfrm>
          <a:prstGeom prst="rect">
            <a:avLst/>
          </a:prstGeom>
          <a:noFill/>
        </p:spPr>
        <p:txBody>
          <a:bodyPr wrap="square">
            <a:spAutoFit/>
          </a:bodyPr>
          <a:lstStyle/>
          <a:p>
            <a:pPr algn="ctr">
              <a:spcBef>
                <a:spcPts val="600"/>
              </a:spcBef>
            </a:pPr>
            <a:r>
              <a:rPr lang="en-US" sz="2000" b="1" dirty="0">
                <a:solidFill>
                  <a:schemeClr val="bg1"/>
                </a:solidFill>
                <a:effectLst>
                  <a:outerShdw blurRad="38100" dist="38100" dir="2700000" algn="tl">
                    <a:srgbClr val="000000">
                      <a:alpha val="43137"/>
                    </a:srgbClr>
                  </a:outerShdw>
                </a:effectLst>
              </a:rPr>
              <a:t>Enter your email or cell phone number to receive a verification code via email or text</a:t>
            </a:r>
            <a:endParaRPr lang="en-US" sz="3600" b="1" dirty="0">
              <a:solidFill>
                <a:schemeClr val="bg1"/>
              </a:solidFill>
              <a:effectLst>
                <a:outerShdw blurRad="38100" dist="38100" dir="2700000" algn="tl">
                  <a:srgbClr val="000000">
                    <a:alpha val="43137"/>
                  </a:srgbClr>
                </a:outerShdw>
              </a:effectLst>
            </a:endParaRPr>
          </a:p>
        </p:txBody>
      </p:sp>
      <p:pic>
        <p:nvPicPr>
          <p:cNvPr id="2050" name="Picture 2">
            <a:extLst>
              <a:ext uri="{FF2B5EF4-FFF2-40B4-BE49-F238E27FC236}">
                <a16:creationId xmlns:a16="http://schemas.microsoft.com/office/drawing/2014/main" id="{137A9DE0-3E9E-5A92-A38A-E3247E0B9EE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67418" y="3446158"/>
            <a:ext cx="2625808" cy="2625808"/>
          </a:xfrm>
          <a:prstGeom prst="rect">
            <a:avLst/>
          </a:prstGeom>
          <a:noFill/>
          <a:effectLst>
            <a:glow rad="63500">
              <a:schemeClr val="accent1">
                <a:satMod val="175000"/>
                <a:alpha val="40000"/>
              </a:schemeClr>
            </a:glow>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AEDE5B-AA37-1F99-09A6-679806C66CE6}"/>
              </a:ext>
            </a:extLst>
          </p:cNvPr>
          <p:cNvPicPr>
            <a:picLocks noChangeAspect="1"/>
          </p:cNvPicPr>
          <p:nvPr/>
        </p:nvPicPr>
        <p:blipFill>
          <a:blip r:embed="rId5"/>
          <a:stretch>
            <a:fillRect/>
          </a:stretch>
        </p:blipFill>
        <p:spPr>
          <a:xfrm>
            <a:off x="6704314" y="1348135"/>
            <a:ext cx="2568122" cy="4746242"/>
          </a:xfrm>
          <a:prstGeom prst="roundRect">
            <a:avLst>
              <a:gd name="adj" fmla="val 4561"/>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84244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0EA75-F7EB-2F6C-C4B9-DB73D43C8F4F}"/>
            </a:ext>
          </a:extLst>
        </p:cNvPr>
        <p:cNvGrpSpPr/>
        <p:nvPr/>
      </p:nvGrpSpPr>
      <p:grpSpPr>
        <a:xfrm>
          <a:off x="0" y="0"/>
          <a:ext cx="0" cy="0"/>
          <a:chOff x="0" y="0"/>
          <a:chExt cx="0" cy="0"/>
        </a:xfrm>
      </p:grpSpPr>
      <p:pic>
        <p:nvPicPr>
          <p:cNvPr id="17" name="Picture 16" descr="A close-up of hands typing on a computer&#10;&#10;Description automatically generated">
            <a:extLst>
              <a:ext uri="{FF2B5EF4-FFF2-40B4-BE49-F238E27FC236}">
                <a16:creationId xmlns:a16="http://schemas.microsoft.com/office/drawing/2014/main" id="{8FC45F3F-A06D-AC13-FB55-C6E8C7103C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829" b="12862"/>
          <a:stretch/>
        </p:blipFill>
        <p:spPr>
          <a:xfrm>
            <a:off x="0" y="1173258"/>
            <a:ext cx="12192000" cy="5095997"/>
          </a:xfrm>
          <a:prstGeom prst="rect">
            <a:avLst/>
          </a:prstGeom>
        </p:spPr>
      </p:pic>
      <p:sp>
        <p:nvSpPr>
          <p:cNvPr id="18" name="Rectangle 17">
            <a:extLst>
              <a:ext uri="{FF2B5EF4-FFF2-40B4-BE49-F238E27FC236}">
                <a16:creationId xmlns:a16="http://schemas.microsoft.com/office/drawing/2014/main" id="{DF4B0996-C352-D6A9-C7C8-1BFE21AB2F2F}"/>
              </a:ext>
            </a:extLst>
          </p:cNvPr>
          <p:cNvSpPr/>
          <p:nvPr/>
        </p:nvSpPr>
        <p:spPr>
          <a:xfrm flipH="1">
            <a:off x="0" y="1173258"/>
            <a:ext cx="12192000" cy="5095997"/>
          </a:xfrm>
          <a:prstGeom prst="rect">
            <a:avLst/>
          </a:prstGeom>
          <a:solidFill>
            <a:srgbClr val="003145">
              <a:alpha val="862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700"/>
          </a:p>
        </p:txBody>
      </p:sp>
      <p:cxnSp>
        <p:nvCxnSpPr>
          <p:cNvPr id="19" name="Straight Connector 18">
            <a:extLst>
              <a:ext uri="{FF2B5EF4-FFF2-40B4-BE49-F238E27FC236}">
                <a16:creationId xmlns:a16="http://schemas.microsoft.com/office/drawing/2014/main" id="{56AC52EB-BFD1-C80F-E9D4-9B7FA5AFFDD5}"/>
              </a:ext>
            </a:extLst>
          </p:cNvPr>
          <p:cNvCxnSpPr>
            <a:cxnSpLocks/>
          </p:cNvCxnSpPr>
          <p:nvPr/>
        </p:nvCxnSpPr>
        <p:spPr>
          <a:xfrm>
            <a:off x="535986" y="1174603"/>
            <a:ext cx="1344421" cy="0"/>
          </a:xfrm>
          <a:prstGeom prst="line">
            <a:avLst/>
          </a:prstGeom>
          <a:ln w="79375">
            <a:solidFill>
              <a:srgbClr val="FBAF33"/>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81A93504-75EB-29B7-EAEC-E301A2B20675}"/>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RECEIVING THE VERIFICATION CODE</a:t>
            </a:r>
          </a:p>
        </p:txBody>
      </p:sp>
      <p:pic>
        <p:nvPicPr>
          <p:cNvPr id="5" name="Picture 4">
            <a:extLst>
              <a:ext uri="{FF2B5EF4-FFF2-40B4-BE49-F238E27FC236}">
                <a16:creationId xmlns:a16="http://schemas.microsoft.com/office/drawing/2014/main" id="{74E26B4E-2478-0E5C-5807-3539ED7BF3AB}"/>
              </a:ext>
            </a:extLst>
          </p:cNvPr>
          <p:cNvPicPr>
            <a:picLocks noChangeAspect="1"/>
          </p:cNvPicPr>
          <p:nvPr/>
        </p:nvPicPr>
        <p:blipFill>
          <a:blip r:embed="rId3"/>
          <a:stretch>
            <a:fillRect/>
          </a:stretch>
        </p:blipFill>
        <p:spPr>
          <a:xfrm>
            <a:off x="3106173" y="2850708"/>
            <a:ext cx="5307189" cy="3227670"/>
          </a:xfrm>
          <a:prstGeom prst="roundRect">
            <a:avLst>
              <a:gd name="adj" fmla="val 2785"/>
            </a:avLst>
          </a:prstGeom>
          <a:effectLst>
            <a:glow rad="63500">
              <a:schemeClr val="accent1">
                <a:satMod val="175000"/>
                <a:alpha val="40000"/>
              </a:schemeClr>
            </a:glow>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F88F8EAF-1A41-C5C5-D45A-0B0D8E683144}"/>
              </a:ext>
            </a:extLst>
          </p:cNvPr>
          <p:cNvSpPr txBox="1"/>
          <p:nvPr/>
        </p:nvSpPr>
        <p:spPr>
          <a:xfrm>
            <a:off x="3113141" y="1365652"/>
            <a:ext cx="5307189" cy="646331"/>
          </a:xfrm>
          <a:prstGeom prst="rect">
            <a:avLst/>
          </a:prstGeom>
          <a:noFill/>
        </p:spPr>
        <p:txBody>
          <a:bodyPr wrap="square">
            <a:spAutoFit/>
          </a:bodyPr>
          <a:lstStyle/>
          <a:p>
            <a:pPr algn="ctr">
              <a:spcBef>
                <a:spcPts val="600"/>
              </a:spcBef>
            </a:pPr>
            <a:r>
              <a:rPr lang="en-US" sz="1800" b="1" dirty="0">
                <a:solidFill>
                  <a:schemeClr val="bg1"/>
                </a:solidFill>
                <a:effectLst>
                  <a:outerShdw blurRad="38100" dist="38100" dir="2700000" algn="tl">
                    <a:srgbClr val="000000">
                      <a:alpha val="43137"/>
                    </a:srgbClr>
                  </a:outerShdw>
                </a:effectLst>
              </a:rPr>
              <a:t>After sending the code via email or text you will be directed to the page to enter the code</a:t>
            </a:r>
            <a:endParaRPr lang="en-US" sz="2400" b="1" dirty="0">
              <a:solidFill>
                <a:schemeClr val="bg1"/>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DDA974DE-B389-CBF7-C0C8-E0F22429F328}"/>
              </a:ext>
            </a:extLst>
          </p:cNvPr>
          <p:cNvPicPr>
            <a:picLocks noChangeAspect="1"/>
          </p:cNvPicPr>
          <p:nvPr/>
        </p:nvPicPr>
        <p:blipFill>
          <a:blip r:embed="rId4"/>
          <a:stretch>
            <a:fillRect/>
          </a:stretch>
        </p:blipFill>
        <p:spPr>
          <a:xfrm>
            <a:off x="479462" y="1350689"/>
            <a:ext cx="2252964" cy="4767900"/>
          </a:xfrm>
          <a:prstGeom prst="roundRect">
            <a:avLst>
              <a:gd name="adj" fmla="val 5709"/>
            </a:avLst>
          </a:prstGeom>
          <a:effectLst>
            <a:glow rad="63500">
              <a:schemeClr val="accent1">
                <a:satMod val="175000"/>
                <a:alpha val="40000"/>
              </a:schemeClr>
            </a:glow>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378993C1-717D-1536-E85C-834FD5F037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013" y="-7436"/>
            <a:ext cx="2308260" cy="485796"/>
          </a:xfrm>
          <a:prstGeom prst="rect">
            <a:avLst/>
          </a:prstGeom>
          <a:noFill/>
          <a:ln>
            <a:noFill/>
          </a:ln>
          <a:scene3d>
            <a:camera prst="orthographicFront"/>
            <a:lightRig rig="threePt" dir="t"/>
          </a:scene3d>
          <a:sp3d>
            <a:bevelT/>
          </a:sp3d>
        </p:spPr>
      </p:pic>
      <p:sp>
        <p:nvSpPr>
          <p:cNvPr id="2" name="TextBox 1">
            <a:extLst>
              <a:ext uri="{FF2B5EF4-FFF2-40B4-BE49-F238E27FC236}">
                <a16:creationId xmlns:a16="http://schemas.microsoft.com/office/drawing/2014/main" id="{78D73A39-610F-DD2B-BCEB-AE355F0BB29C}"/>
              </a:ext>
            </a:extLst>
          </p:cNvPr>
          <p:cNvSpPr txBox="1"/>
          <p:nvPr/>
        </p:nvSpPr>
        <p:spPr>
          <a:xfrm>
            <a:off x="3361156" y="2123782"/>
            <a:ext cx="4811157" cy="600164"/>
          </a:xfrm>
          <a:prstGeom prst="rect">
            <a:avLst/>
          </a:prstGeom>
          <a:noFill/>
        </p:spPr>
        <p:txBody>
          <a:bodyPr wrap="square">
            <a:spAutoFit/>
          </a:bodyPr>
          <a:lstStyle/>
          <a:p>
            <a:pPr algn="ctr">
              <a:spcBef>
                <a:spcPts val="600"/>
              </a:spcBef>
            </a:pPr>
            <a:r>
              <a:rPr lang="en-US" sz="1100" b="1" dirty="0">
                <a:solidFill>
                  <a:srgbClr val="72C7E7"/>
                </a:solidFill>
                <a:effectLst>
                  <a:outerShdw blurRad="38100" dist="38100" dir="2700000" algn="tl">
                    <a:srgbClr val="000000">
                      <a:alpha val="43137"/>
                    </a:srgbClr>
                  </a:outerShdw>
                </a:effectLst>
              </a:rPr>
              <a:t>If the verification code isn’t received when using the email option, remember to check the spam/junk folder to ensure it is not being redirected as an unknown sender.</a:t>
            </a:r>
          </a:p>
        </p:txBody>
      </p:sp>
      <p:pic>
        <p:nvPicPr>
          <p:cNvPr id="6" name="Picture 5">
            <a:extLst>
              <a:ext uri="{FF2B5EF4-FFF2-40B4-BE49-F238E27FC236}">
                <a16:creationId xmlns:a16="http://schemas.microsoft.com/office/drawing/2014/main" id="{DF1073B7-F557-60E5-093D-F99615BA9B20}"/>
              </a:ext>
            </a:extLst>
          </p:cNvPr>
          <p:cNvPicPr>
            <a:picLocks noChangeAspect="1"/>
          </p:cNvPicPr>
          <p:nvPr/>
        </p:nvPicPr>
        <p:blipFill>
          <a:blip r:embed="rId6"/>
          <a:stretch>
            <a:fillRect/>
          </a:stretch>
        </p:blipFill>
        <p:spPr>
          <a:xfrm>
            <a:off x="8777189" y="1496858"/>
            <a:ext cx="3057952" cy="4448796"/>
          </a:xfrm>
          <a:prstGeom prst="roundRect">
            <a:avLst>
              <a:gd name="adj" fmla="val 3981"/>
            </a:avLst>
          </a:prstGeom>
          <a:effectLst>
            <a:glow rad="63500">
              <a:schemeClr val="accent1">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1805670167"/>
      </p:ext>
    </p:extLst>
  </p:cSld>
  <p:clrMapOvr>
    <a:masterClrMapping/>
  </p:clrMapOvr>
</p:sld>
</file>

<file path=ppt/theme/theme1.xml><?xml version="1.0" encoding="utf-8"?>
<a:theme xmlns:a="http://schemas.openxmlformats.org/drawingml/2006/main" name="GB Global Template">
  <a:themeElements>
    <a:clrScheme name="Gallagher Bassett Global Powerpoint Template">
      <a:dk1>
        <a:srgbClr val="003145"/>
      </a:dk1>
      <a:lt1>
        <a:srgbClr val="FFFFFF"/>
      </a:lt1>
      <a:dk2>
        <a:srgbClr val="696765"/>
      </a:dk2>
      <a:lt2>
        <a:srgbClr val="FFFFFF"/>
      </a:lt2>
      <a:accent1>
        <a:srgbClr val="00B3BE"/>
      </a:accent1>
      <a:accent2>
        <a:srgbClr val="CFD4D8"/>
      </a:accent2>
      <a:accent3>
        <a:srgbClr val="003145"/>
      </a:accent3>
      <a:accent4>
        <a:srgbClr val="005984"/>
      </a:accent4>
      <a:accent5>
        <a:srgbClr val="FAA61A"/>
      </a:accent5>
      <a:accent6>
        <a:srgbClr val="696765"/>
      </a:accent6>
      <a:hlink>
        <a:srgbClr val="003145"/>
      </a:hlink>
      <a:folHlink>
        <a:srgbClr val="003145"/>
      </a:folHlink>
    </a:clrScheme>
    <a:fontScheme name="Gallagher Basset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err="1" smtClean="0">
            <a:latin typeface="Century Gothic"/>
            <a:cs typeface="Century Gothic"/>
          </a:defRPr>
        </a:defPPr>
      </a:lstStyle>
    </a:txDef>
  </a:objectDefaults>
  <a:extraClrSchemeLst/>
  <a:custClrLst>
    <a:custClr name="Blue">
      <a:srgbClr val="8FC3EA"/>
    </a:custClr>
    <a:custClr name="Light Blue">
      <a:srgbClr val="72C7E7"/>
    </a:custClr>
    <a:custClr name="Light Brown">
      <a:srgbClr val="988064"/>
    </a:custClr>
    <a:custClr name="Dark Brown">
      <a:srgbClr val="62492D"/>
    </a:custClr>
    <a:custClr name="Green">
      <a:srgbClr val="3C8941"/>
    </a:custClr>
    <a:custClr name="Lime">
      <a:srgbClr val="C8D52C"/>
    </a:custClr>
    <a:custClr name="Orange">
      <a:srgbClr val="D95E00"/>
    </a:custClr>
    <a:custClr name="Deep Yellow">
      <a:srgbClr val="C8D52C"/>
    </a:custClr>
  </a:custClrLst>
  <a:extLst>
    <a:ext uri="{05A4C25C-085E-4340-85A3-A5531E510DB2}">
      <thm15:themeFamily xmlns:thm15="http://schemas.microsoft.com/office/thememl/2012/main" name="GB Global Template" id="{B5BC4117-93BF-4754-A876-12FC3AA9A848}" vid="{54FF9ED7-4F64-4E78-AE98-A5EDF6F11B92}"/>
    </a:ext>
  </a:extLst>
</a:theme>
</file>

<file path=ppt/theme/theme2.xml><?xml version="1.0" encoding="utf-8"?>
<a:theme xmlns:a="http://schemas.openxmlformats.org/drawingml/2006/main" name="1_GB Global Template">
  <a:themeElements>
    <a:clrScheme name="Gallagher Bassett Global Powerpoint Template">
      <a:dk1>
        <a:srgbClr val="003145"/>
      </a:dk1>
      <a:lt1>
        <a:srgbClr val="FFFFFF"/>
      </a:lt1>
      <a:dk2>
        <a:srgbClr val="696765"/>
      </a:dk2>
      <a:lt2>
        <a:srgbClr val="FFFFFF"/>
      </a:lt2>
      <a:accent1>
        <a:srgbClr val="00B3BE"/>
      </a:accent1>
      <a:accent2>
        <a:srgbClr val="CFD4D8"/>
      </a:accent2>
      <a:accent3>
        <a:srgbClr val="003145"/>
      </a:accent3>
      <a:accent4>
        <a:srgbClr val="005984"/>
      </a:accent4>
      <a:accent5>
        <a:srgbClr val="FAA61A"/>
      </a:accent5>
      <a:accent6>
        <a:srgbClr val="696765"/>
      </a:accent6>
      <a:hlink>
        <a:srgbClr val="003145"/>
      </a:hlink>
      <a:folHlink>
        <a:srgbClr val="003145"/>
      </a:folHlink>
    </a:clrScheme>
    <a:fontScheme name="Gallagher Basset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err="1" smtClean="0">
            <a:latin typeface="Century Gothic"/>
            <a:cs typeface="Century Gothic"/>
          </a:defRPr>
        </a:defPPr>
      </a:lstStyle>
    </a:txDef>
  </a:objectDefaults>
  <a:extraClrSchemeLst/>
  <a:custClrLst>
    <a:custClr name="Blue">
      <a:srgbClr val="8FC3EA"/>
    </a:custClr>
    <a:custClr name="Light Blue">
      <a:srgbClr val="72C7E7"/>
    </a:custClr>
    <a:custClr name="Light Brown">
      <a:srgbClr val="988064"/>
    </a:custClr>
    <a:custClr name="Dark Brown">
      <a:srgbClr val="62492D"/>
    </a:custClr>
    <a:custClr name="Green">
      <a:srgbClr val="3C8941"/>
    </a:custClr>
    <a:custClr name="Lime">
      <a:srgbClr val="C8D52C"/>
    </a:custClr>
    <a:custClr name="Orange">
      <a:srgbClr val="D95E00"/>
    </a:custClr>
    <a:custClr name="Deep Yellow">
      <a:srgbClr val="C8D52C"/>
    </a:custClr>
  </a:custClrLst>
  <a:extLst>
    <a:ext uri="{05A4C25C-085E-4340-85A3-A5531E510DB2}">
      <thm15:themeFamily xmlns:thm15="http://schemas.microsoft.com/office/thememl/2012/main" name="GB Global Template" id="{B5BC4117-93BF-4754-A876-12FC3AA9A848}" vid="{54FF9ED7-4F64-4E78-AE98-A5EDF6F11B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GB Global Template</Template>
  <TotalTime>4848</TotalTime>
  <Words>1057</Words>
  <Application>Microsoft Office PowerPoint</Application>
  <PresentationFormat>Widescreen</PresentationFormat>
  <Paragraphs>141</Paragraphs>
  <Slides>15</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Century Gothic</vt:lpstr>
      <vt:lpstr>Calibri</vt:lpstr>
      <vt:lpstr>Arial</vt:lpstr>
      <vt:lpstr>Wingdings</vt:lpstr>
      <vt:lpstr>MS PGothic</vt:lpstr>
      <vt:lpstr>GB Global Template</vt:lpstr>
      <vt:lpstr>1_GB Global Template</vt:lpstr>
      <vt:lpstr>PowerPoint Presentation</vt:lpstr>
      <vt:lpstr>PowerPoint Presentation</vt:lpstr>
      <vt:lpstr>AVAILABLE FEATURES</vt:lpstr>
      <vt:lpstr>STARTING AN AUTO EXPEDITED LOSS REPORT</vt:lpstr>
      <vt:lpstr>RECEIVING THE VERIFICATION CODE</vt:lpstr>
      <vt:lpstr>ENTERING AN  AUTO LIABILITY LOSS</vt:lpstr>
      <vt:lpstr>ENTERING AN  AUTO LIABILITY LOSS</vt:lpstr>
      <vt:lpstr>STARTING A GENERAL LIABILITY EXPEDITED LOSS REPORT</vt:lpstr>
      <vt:lpstr>RECEIVING THE VERIFICATION CODE</vt:lpstr>
      <vt:lpstr>ENTERING A GENERAL LIABILITY LOSS</vt:lpstr>
      <vt:lpstr>STARTING A PROPERTY EXPEDITED LOSS REPORT</vt:lpstr>
      <vt:lpstr>RECEIVING THE VERIFICATION CODE</vt:lpstr>
      <vt:lpstr>ENTERING A PROPERTY DAMAGE LOSS</vt:lpstr>
      <vt:lpstr>ATTACHING FILES TO THE LOSS</vt:lpstr>
      <vt:lpstr>EXPEDITED LOSS REPORTING AUTO, GENERAL LIABILITY, &amp; PROPERTY CLAIMS</vt:lpstr>
    </vt:vector>
  </TitlesOfParts>
  <Company>Gallagher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Marketing Plan</dc:title>
  <dc:creator>Kristy Taylor</dc:creator>
  <cp:lastModifiedBy>Shari Scherzer</cp:lastModifiedBy>
  <cp:revision>55</cp:revision>
  <dcterms:created xsi:type="dcterms:W3CDTF">2021-02-10T00:26:26Z</dcterms:created>
  <dcterms:modified xsi:type="dcterms:W3CDTF">2025-10-24T20:42:48Z</dcterms:modified>
</cp:coreProperties>
</file>