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ohs, Quincey" initials="SQ" lastIdx="10" clrIdx="0">
    <p:extLst>
      <p:ext uri="{19B8F6BF-5375-455C-9EA6-DF929625EA0E}">
        <p15:presenceInfo xmlns:p15="http://schemas.microsoft.com/office/powerpoint/2012/main" userId="S-1-5-21-4217669599-2491222991-3264065535-103697" providerId="AD"/>
      </p:ext>
    </p:extLst>
  </p:cmAuthor>
  <p:cmAuthor id="2" name="Quincey Stohs" initials="QS" lastIdx="1" clrIdx="1">
    <p:extLst>
      <p:ext uri="{19B8F6BF-5375-455C-9EA6-DF929625EA0E}">
        <p15:presenceInfo xmlns:p15="http://schemas.microsoft.com/office/powerpoint/2012/main" userId="S::quincey.stohs@Nebraska.gov::d7a3c099-f4ba-4a8e-a51d-8308eb11c9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2T12:55:45.120" idx="1">
    <p:pos x="10" y="10"/>
    <p:text>1.  I believe having an understanding of how this computer system works behind the scenes is a very valuable asset to be able to use this computer system effectively and efficiently.</p:text>
    <p:extLst>
      <p:ext uri="{C676402C-5697-4E1C-873F-D02D1690AC5C}">
        <p15:threadingInfo xmlns:p15="http://schemas.microsoft.com/office/powerpoint/2012/main" timeZoneBias="300"/>
      </p:ext>
    </p:extLst>
  </p:cm>
  <p:cm authorId="1" dt="2020-10-22T12:59:22.698" idx="2">
    <p:pos x="106" y="106"/>
    <p:text>2.  This video is designed to give you a peak at the effects that come from the processes HR Partners enter on a regular basis.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2T13:14:32.795" idx="4">
    <p:pos x="10" y="10"/>
    <p:text>2.  Multiple benefit events can build on each other if done correctly.  They can also cancel each other out if not processed in the right order.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2T13:20:41.563" idx="5">
    <p:pos x="10" y="10"/>
    <p:text>2.  This benefit change event won't apply the new job details.  It will apply the details of the previous job when determining the eligible benefits.</p:text>
    <p:extLst>
      <p:ext uri="{C676402C-5697-4E1C-873F-D02D1690AC5C}">
        <p15:threadingInfo xmlns:p15="http://schemas.microsoft.com/office/powerpoint/2012/main" timeZoneBias="300"/>
      </p:ext>
    </p:extLst>
  </p:cm>
  <p:cm authorId="1" dt="2020-10-22T13:54:01.919" idx="6">
    <p:pos x="106" y="106"/>
    <p:text>3.  If there is a second benefit event in the same month, the first benefit event needs to be approved and finalized by a Benefits Partner before the second event is started.  Please reach out to one of us to avoid delays in the approval process.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2T13:58:26.367" idx="7">
    <p:pos x="10" y="10"/>
    <p:text>2. If a Benefits Partner does not approve the request by the time the feed starts, the update will wait until the next feed.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2T14:04:30.437" idx="8">
    <p:pos x="10" y="10"/>
    <p:text>2.  The deduction begin date is the beginning of the pay period that will cover the deductions.</p:text>
    <p:extLst>
      <p:ext uri="{C676402C-5697-4E1C-873F-D02D1690AC5C}">
        <p15:threadingInfo xmlns:p15="http://schemas.microsoft.com/office/powerpoint/2012/main" timeZoneBias="300"/>
      </p:ext>
    </p:extLst>
  </p:cm>
  <p:cm authorId="2" dt="2020-10-23T09:05:28.992" idx="1">
    <p:pos x="106" y="106"/>
    <p:text>4.  These miscalculated pay periods shift a little bit every year.  They tend to pop up around the same time as the deduction free pay period months.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2T14:08:20.515" idx="9">
    <p:pos x="10" y="10"/>
    <p:text>2.  If you have an urgently time sensitive event needing approval, reach out to us.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2T16:43:31.025" idx="10">
    <p:pos x="10" y="10"/>
    <p:text>Each Benefits Partner has updated contact information in our email signatures.  Please feel free to utilize those.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hyperlink" Target="mailto:AS.EmployeeBenefits@Nebraks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the effects of Workday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how Workday communicates them to JD Edwards (Payroll and Financial Center) and the Insurance vendors.</a:t>
            </a:r>
            <a:endParaRPr lang="en-US" sz="1600" dirty="0"/>
          </a:p>
          <a:p>
            <a:r>
              <a:rPr lang="en-US" sz="1600" dirty="0"/>
              <a:t>Presented by: </a:t>
            </a:r>
          </a:p>
          <a:p>
            <a:r>
              <a:rPr lang="en-US" sz="1600" dirty="0"/>
              <a:t>Quincey Stohs, Benefits Specialist</a:t>
            </a:r>
          </a:p>
        </p:txBody>
      </p:sp>
    </p:spTree>
    <p:extLst>
      <p:ext uri="{BB962C8B-B14F-4D97-AF65-F5344CB8AC3E}">
        <p14:creationId xmlns:p14="http://schemas.microsoft.com/office/powerpoint/2010/main" val="421967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96"/>
    </mc:Choice>
    <mc:Fallback xmlns="">
      <p:transition spd="slow" advTm="316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changes in Workday interact with each other</a:t>
            </a:r>
          </a:p>
          <a:p>
            <a:r>
              <a:rPr lang="en-US" dirty="0"/>
              <a:t>How changes in Workday affect payroll processes</a:t>
            </a:r>
          </a:p>
          <a:p>
            <a:r>
              <a:rPr lang="en-US" dirty="0"/>
              <a:t>How changes in Workday affect insurance vendor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92"/>
    </mc:Choice>
    <mc:Fallback xmlns="">
      <p:transition spd="slow" advTm="16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processed changes </a:t>
            </a:r>
            <a:br>
              <a:rPr lang="en-US" dirty="0"/>
            </a:br>
            <a:r>
              <a:rPr lang="en-US" dirty="0"/>
              <a:t>interact with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Workday changes only update when processed in the same order they occurred in life.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2893" y="4138166"/>
            <a:ext cx="9127457" cy="48628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81175" y="3133209"/>
            <a:ext cx="3495675" cy="1363132"/>
          </a:xfrm>
          <a:prstGeom prst="rect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81175" y="3151649"/>
            <a:ext cx="349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Job change process</a:t>
            </a:r>
          </a:p>
          <a:p>
            <a:pPr algn="ctr"/>
            <a:r>
              <a:rPr lang="en-US" dirty="0"/>
              <a:t>10/21/20 event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175" y="41719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76725" y="4171975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38862" y="3133209"/>
            <a:ext cx="3495675" cy="1363132"/>
          </a:xfrm>
          <a:prstGeom prst="rect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38861" y="3133209"/>
            <a:ext cx="349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Benefit change process</a:t>
            </a:r>
          </a:p>
          <a:p>
            <a:pPr algn="ctr"/>
            <a:r>
              <a:rPr lang="en-US" dirty="0"/>
              <a:t>10/21/20 event date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8862" y="4152397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48700" y="4162480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finished</a:t>
            </a:r>
          </a:p>
        </p:txBody>
      </p:sp>
      <p:pic>
        <p:nvPicPr>
          <p:cNvPr id="21" name="Picture 20" descr="Category:Thumbs down icons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0153650" y="2922837"/>
            <a:ext cx="1029491" cy="11039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24594" y="3253295"/>
            <a:ext cx="1259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workload timeline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A7AE9A-EB2B-4EE1-A76F-3331DEA403EE}"/>
              </a:ext>
            </a:extLst>
          </p:cNvPr>
          <p:cNvSpPr/>
          <p:nvPr/>
        </p:nvSpPr>
        <p:spPr>
          <a:xfrm>
            <a:off x="7226300" y="723612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	Subject	Received	Size	Categories	</a:t>
            </a:r>
          </a:p>
          <a:p>
            <a:r>
              <a:rPr lang="en-US" dirty="0"/>
              <a:t>Epperly, Loraine	Printer Logic printers	Tue 10/20	1 MB		</a:t>
            </a:r>
          </a:p>
        </p:txBody>
      </p:sp>
    </p:spTree>
    <p:extLst>
      <p:ext uri="{BB962C8B-B14F-4D97-AF65-F5344CB8AC3E}">
        <p14:creationId xmlns:p14="http://schemas.microsoft.com/office/powerpoint/2010/main" val="176061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90"/>
    </mc:Choice>
    <mc:Fallback xmlns="">
      <p:transition spd="slow" advTm="3719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processed changes </a:t>
            </a:r>
            <a:br>
              <a:rPr lang="en-US" dirty="0"/>
            </a:br>
            <a:r>
              <a:rPr lang="en-US" dirty="0"/>
              <a:t>interact with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2733675"/>
          </a:xfrm>
        </p:spPr>
        <p:txBody>
          <a:bodyPr/>
          <a:lstStyle/>
          <a:p>
            <a:r>
              <a:rPr lang="en-US" dirty="0"/>
              <a:t>Starting the Benefit event before the Job Change process is finished causes the benefit event to apply the old job details.</a:t>
            </a:r>
          </a:p>
          <a:p>
            <a:r>
              <a:rPr lang="en-US" dirty="0"/>
              <a:t>Once the Benefit event is launched, it will not automatically update once the Job change is completed.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2893" y="4138166"/>
            <a:ext cx="9127457" cy="48628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81175" y="3133209"/>
            <a:ext cx="3495675" cy="1363132"/>
          </a:xfrm>
          <a:prstGeom prst="rect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81175" y="3151649"/>
            <a:ext cx="349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Job change process</a:t>
            </a:r>
          </a:p>
          <a:p>
            <a:pPr algn="ctr"/>
            <a:r>
              <a:rPr lang="en-US" dirty="0"/>
              <a:t>10/21/20 event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175" y="417197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76725" y="4171975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11675" y="3132603"/>
            <a:ext cx="3495675" cy="1363132"/>
          </a:xfrm>
          <a:prstGeom prst="rect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11674" y="3132603"/>
            <a:ext cx="349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Benefit change process</a:t>
            </a:r>
          </a:p>
          <a:p>
            <a:pPr algn="ctr"/>
            <a:r>
              <a:rPr lang="en-US" dirty="0"/>
              <a:t>10/21/20 event date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1675" y="4151791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1513" y="4161874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finished</a:t>
            </a:r>
          </a:p>
        </p:txBody>
      </p:sp>
      <p:pic>
        <p:nvPicPr>
          <p:cNvPr id="6" name="Picture 5" descr="Category:Thumbs down icons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22679" y="2694628"/>
            <a:ext cx="1055689" cy="1143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24594" y="3253295"/>
            <a:ext cx="1259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workload timeline</a:t>
            </a:r>
          </a:p>
        </p:txBody>
      </p:sp>
    </p:spTree>
    <p:extLst>
      <p:ext uri="{BB962C8B-B14F-4D97-AF65-F5344CB8AC3E}">
        <p14:creationId xmlns:p14="http://schemas.microsoft.com/office/powerpoint/2010/main" val="64947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72"/>
    </mc:Choice>
    <mc:Fallback xmlns="">
      <p:transition spd="slow" advTm="960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processed changes </a:t>
            </a:r>
            <a:br>
              <a:rPr lang="en-US" dirty="0"/>
            </a:br>
            <a:r>
              <a:rPr lang="en-US" dirty="0"/>
              <a:t>interact with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Benefit event is launched, it will not automatically update once the Job change is completed.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2893" y="4138166"/>
            <a:ext cx="9127457" cy="48628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867399" y="3100777"/>
            <a:ext cx="3495675" cy="1363132"/>
          </a:xfrm>
          <a:prstGeom prst="rect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67399" y="3119217"/>
            <a:ext cx="349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Job change process</a:t>
            </a:r>
          </a:p>
          <a:p>
            <a:pPr algn="ctr"/>
            <a:r>
              <a:rPr lang="en-US" dirty="0"/>
              <a:t>10/21/20 event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399" y="4139543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62949" y="4139543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95437" y="3088729"/>
            <a:ext cx="3495675" cy="1363132"/>
          </a:xfrm>
          <a:prstGeom prst="rect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95436" y="3088729"/>
            <a:ext cx="349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Benefit change process</a:t>
            </a:r>
          </a:p>
          <a:p>
            <a:pPr algn="ctr"/>
            <a:r>
              <a:rPr lang="en-US" dirty="0"/>
              <a:t>10/21/20 event date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95437" y="4107917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5275" y="4118000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finished</a:t>
            </a:r>
          </a:p>
        </p:txBody>
      </p:sp>
      <p:pic>
        <p:nvPicPr>
          <p:cNvPr id="16" name="Picture 15" descr="Category:Thumbs down icons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10773" y="2885435"/>
            <a:ext cx="1055689" cy="114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4594" y="3253295"/>
            <a:ext cx="1259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workload timeline</a:t>
            </a:r>
          </a:p>
        </p:txBody>
      </p:sp>
    </p:spTree>
    <p:extLst>
      <p:ext uri="{BB962C8B-B14F-4D97-AF65-F5344CB8AC3E}">
        <p14:creationId xmlns:p14="http://schemas.microsoft.com/office/powerpoint/2010/main" val="368295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20"/>
    </mc:Choice>
    <mc:Fallback xmlns="">
      <p:transition spd="slow" advTm="5232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changes in Workday affect payroll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Workday sends all updates to JD Edwards (Payroll &amp; Financial Center) 2 times each weekday – around 11:45am &amp; around 2:30am.  </a:t>
            </a:r>
          </a:p>
          <a:p>
            <a:r>
              <a:rPr lang="en-US" dirty="0"/>
              <a:t>All finalized changes in place before these times, will start transferring at these times. </a:t>
            </a:r>
          </a:p>
        </p:txBody>
      </p:sp>
    </p:spTree>
    <p:extLst>
      <p:ext uri="{BB962C8B-B14F-4D97-AF65-F5344CB8AC3E}">
        <p14:creationId xmlns:p14="http://schemas.microsoft.com/office/powerpoint/2010/main" val="89569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96"/>
    </mc:Choice>
    <mc:Fallback xmlns="">
      <p:transition spd="slow" advTm="8149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changes in Workday affect payroll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2394071"/>
          </a:xfrm>
        </p:spPr>
        <p:txBody>
          <a:bodyPr/>
          <a:lstStyle/>
          <a:p>
            <a:r>
              <a:rPr lang="en-US" dirty="0"/>
              <a:t>Workday calculates the appropriate pay period on the Confirmation page.  </a:t>
            </a:r>
          </a:p>
          <a:p>
            <a:r>
              <a:rPr lang="en-US" dirty="0"/>
              <a:t>There are a couple pay periods each year that calculate the wrong Deduction Begin Date in Workday, but JDE corrects the calculation when the updates feed over.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376004" y="2777570"/>
            <a:ext cx="8025170" cy="1837944"/>
            <a:chOff x="2852379" y="2339420"/>
            <a:chExt cx="8025170" cy="1837944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/>
            <a:srcRect b="37477"/>
            <a:stretch/>
          </p:blipFill>
          <p:spPr>
            <a:xfrm>
              <a:off x="2852379" y="2339420"/>
              <a:ext cx="3905136" cy="183794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t="-1" b="22006"/>
            <a:stretch/>
          </p:blipFill>
          <p:spPr>
            <a:xfrm>
              <a:off x="7113799" y="2622884"/>
              <a:ext cx="3763750" cy="155448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6315075" y="3046331"/>
              <a:ext cx="3975936" cy="170111"/>
            </a:xfrm>
            <a:prstGeom prst="straightConnector1">
              <a:avLst/>
            </a:prstGeom>
            <a:ln w="28575">
              <a:solidFill>
                <a:srgbClr val="92D050">
                  <a:alpha val="6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15075" y="3400124"/>
              <a:ext cx="3975936" cy="686654"/>
            </a:xfrm>
            <a:prstGeom prst="straightConnector1">
              <a:avLst/>
            </a:prstGeom>
            <a:ln w="28575">
              <a:solidFill>
                <a:srgbClr val="92D050">
                  <a:alpha val="6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6315075" y="3454829"/>
              <a:ext cx="3975936" cy="468524"/>
            </a:xfrm>
            <a:prstGeom prst="straightConnector1">
              <a:avLst/>
            </a:prstGeom>
            <a:ln w="28575">
              <a:solidFill>
                <a:srgbClr val="92D050">
                  <a:alpha val="6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890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80"/>
    </mc:Choice>
    <mc:Fallback xmlns="">
      <p:transition spd="slow" advTm="11728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changes in Workday affect Insurance Vendor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Finalized changes affecting the Medical plan are sent to the Medical vendor at about 6:00am every Thursday morning.</a:t>
            </a:r>
          </a:p>
          <a:p>
            <a:r>
              <a:rPr lang="en-US" dirty="0"/>
              <a:t>Finalized changes for all other insurance plans are sent to their respective vendors at about 6:00am every Friday morning.</a:t>
            </a:r>
          </a:p>
          <a:p>
            <a:r>
              <a:rPr lang="en-US" dirty="0"/>
              <a:t>If a Change request is not submitted to the Benefits team and approved by a Benefits Partner before these deadlines, the vendors will not know about the updates until the following week.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9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88"/>
    </mc:Choice>
    <mc:Fallback xmlns="">
      <p:transition spd="slow" advTm="9558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Benefits team is available to help you.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us at </a:t>
            </a:r>
            <a:r>
              <a:rPr lang="en-US" dirty="0">
                <a:hlinkClick r:id="rId2"/>
              </a:rPr>
              <a:t>AS.EmployeeBenefits@Nebraksa.gov</a:t>
            </a:r>
            <a:endParaRPr lang="en-US" dirty="0"/>
          </a:p>
          <a:p>
            <a:r>
              <a:rPr lang="en-US" dirty="0"/>
              <a:t>Leave a voicemail at 402-471-4443.  We will get back to you as soon as possible.</a:t>
            </a:r>
          </a:p>
          <a:p>
            <a:r>
              <a:rPr lang="en-US" dirty="0"/>
              <a:t>We are also individually available through email, phone, </a:t>
            </a:r>
            <a:r>
              <a:rPr lang="en-US"/>
              <a:t>or Skype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2032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691</TotalTime>
  <Words>420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Understanding the effects of Workday events</vt:lpstr>
      <vt:lpstr>Focus points</vt:lpstr>
      <vt:lpstr>How processed changes  interact with each other</vt:lpstr>
      <vt:lpstr>How processed changes  interact with each other</vt:lpstr>
      <vt:lpstr>How processed changes  interact with each other</vt:lpstr>
      <vt:lpstr>How changes in Workday affect payroll processes</vt:lpstr>
      <vt:lpstr>How changes in Workday affect payroll processes</vt:lpstr>
      <vt:lpstr>How changes in Workday affect Insurance Vendor records</vt:lpstr>
      <vt:lpstr>The Benefits team is available to help you. </vt:lpstr>
    </vt:vector>
  </TitlesOfParts>
  <Company>State of Nebraska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effects of Workday events</dc:title>
  <dc:creator>Stohs, Quincey</dc:creator>
  <cp:lastModifiedBy>Stohs, Quincey</cp:lastModifiedBy>
  <cp:revision>36</cp:revision>
  <dcterms:created xsi:type="dcterms:W3CDTF">2020-10-20T21:38:32Z</dcterms:created>
  <dcterms:modified xsi:type="dcterms:W3CDTF">2020-11-06T20:40:44Z</dcterms:modified>
</cp:coreProperties>
</file>